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65" r:id="rId2"/>
    <p:sldId id="269" r:id="rId3"/>
    <p:sldId id="266" r:id="rId4"/>
    <p:sldId id="267" r:id="rId5"/>
    <p:sldId id="268" r:id="rId6"/>
  </p:sldIdLst>
  <p:sldSz cx="15119350" cy="10691813"/>
  <p:notesSz cx="6858000" cy="9144000"/>
  <p:defaultTextStyle>
    <a:defPPr>
      <a:defRPr lang="en-US"/>
    </a:defPPr>
    <a:lvl1pPr marL="0" algn="l" defTabSz="1238713" rtl="0" eaLnBrk="1" latinLnBrk="0" hangingPunct="1">
      <a:defRPr sz="2438" kern="1200">
        <a:solidFill>
          <a:schemeClr val="tx1"/>
        </a:solidFill>
        <a:latin typeface="+mn-lt"/>
        <a:ea typeface="+mn-ea"/>
        <a:cs typeface="+mn-cs"/>
      </a:defRPr>
    </a:lvl1pPr>
    <a:lvl2pPr marL="619357" algn="l" defTabSz="1238713" rtl="0" eaLnBrk="1" latinLnBrk="0" hangingPunct="1">
      <a:defRPr sz="2438" kern="1200">
        <a:solidFill>
          <a:schemeClr val="tx1"/>
        </a:solidFill>
        <a:latin typeface="+mn-lt"/>
        <a:ea typeface="+mn-ea"/>
        <a:cs typeface="+mn-cs"/>
      </a:defRPr>
    </a:lvl2pPr>
    <a:lvl3pPr marL="1238713" algn="l" defTabSz="1238713" rtl="0" eaLnBrk="1" latinLnBrk="0" hangingPunct="1">
      <a:defRPr sz="2438" kern="1200">
        <a:solidFill>
          <a:schemeClr val="tx1"/>
        </a:solidFill>
        <a:latin typeface="+mn-lt"/>
        <a:ea typeface="+mn-ea"/>
        <a:cs typeface="+mn-cs"/>
      </a:defRPr>
    </a:lvl3pPr>
    <a:lvl4pPr marL="1858070" algn="l" defTabSz="1238713" rtl="0" eaLnBrk="1" latinLnBrk="0" hangingPunct="1">
      <a:defRPr sz="2438" kern="1200">
        <a:solidFill>
          <a:schemeClr val="tx1"/>
        </a:solidFill>
        <a:latin typeface="+mn-lt"/>
        <a:ea typeface="+mn-ea"/>
        <a:cs typeface="+mn-cs"/>
      </a:defRPr>
    </a:lvl4pPr>
    <a:lvl5pPr marL="2477427" algn="l" defTabSz="1238713" rtl="0" eaLnBrk="1" latinLnBrk="0" hangingPunct="1">
      <a:defRPr sz="2438" kern="1200">
        <a:solidFill>
          <a:schemeClr val="tx1"/>
        </a:solidFill>
        <a:latin typeface="+mn-lt"/>
        <a:ea typeface="+mn-ea"/>
        <a:cs typeface="+mn-cs"/>
      </a:defRPr>
    </a:lvl5pPr>
    <a:lvl6pPr marL="3096784" algn="l" defTabSz="1238713" rtl="0" eaLnBrk="1" latinLnBrk="0" hangingPunct="1">
      <a:defRPr sz="2438" kern="1200">
        <a:solidFill>
          <a:schemeClr val="tx1"/>
        </a:solidFill>
        <a:latin typeface="+mn-lt"/>
        <a:ea typeface="+mn-ea"/>
        <a:cs typeface="+mn-cs"/>
      </a:defRPr>
    </a:lvl6pPr>
    <a:lvl7pPr marL="3716140" algn="l" defTabSz="1238713" rtl="0" eaLnBrk="1" latinLnBrk="0" hangingPunct="1">
      <a:defRPr sz="2438" kern="1200">
        <a:solidFill>
          <a:schemeClr val="tx1"/>
        </a:solidFill>
        <a:latin typeface="+mn-lt"/>
        <a:ea typeface="+mn-ea"/>
        <a:cs typeface="+mn-cs"/>
      </a:defRPr>
    </a:lvl7pPr>
    <a:lvl8pPr marL="4335498" algn="l" defTabSz="1238713" rtl="0" eaLnBrk="1" latinLnBrk="0" hangingPunct="1">
      <a:defRPr sz="2438" kern="1200">
        <a:solidFill>
          <a:schemeClr val="tx1"/>
        </a:solidFill>
        <a:latin typeface="+mn-lt"/>
        <a:ea typeface="+mn-ea"/>
        <a:cs typeface="+mn-cs"/>
      </a:defRPr>
    </a:lvl8pPr>
    <a:lvl9pPr marL="4954855" algn="l" defTabSz="1238713" rtl="0" eaLnBrk="1" latinLnBrk="0" hangingPunct="1">
      <a:defRPr sz="243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 initials="P" lastIdx="1" clrIdx="0">
    <p:extLst>
      <p:ext uri="{19B8F6BF-5375-455C-9EA6-DF929625EA0E}">
        <p15:presenceInfo xmlns:p15="http://schemas.microsoft.com/office/powerpoint/2012/main" userId="Paig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9490"/>
    <a:srgbClr val="51247A"/>
    <a:srgbClr val="962A8B"/>
    <a:srgbClr val="E62645"/>
    <a:srgbClr val="2BA836"/>
    <a:srgbClr val="D9AC6D"/>
    <a:srgbClr val="EB602B"/>
    <a:srgbClr val="FBB800"/>
    <a:srgbClr val="4085C6"/>
    <a:srgbClr val="00A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27" autoAdjust="0"/>
    <p:restoredTop sz="95545" autoAdjust="0"/>
  </p:normalViewPr>
  <p:slideViewPr>
    <p:cSldViewPr showGuides="1">
      <p:cViewPr>
        <p:scale>
          <a:sx n="67" d="100"/>
          <a:sy n="67" d="100"/>
        </p:scale>
        <p:origin x="1552" y="600"/>
      </p:cViewPr>
      <p:guideLst/>
    </p:cSldViewPr>
  </p:slideViewPr>
  <p:notesTextViewPr>
    <p:cViewPr>
      <p:scale>
        <a:sx n="1" d="1"/>
        <a:sy n="1" d="1"/>
      </p:scale>
      <p:origin x="0" y="0"/>
    </p:cViewPr>
  </p:notesTextViewPr>
  <p:notesViewPr>
    <p:cSldViewPr showGuides="1">
      <p:cViewPr varScale="1">
        <p:scale>
          <a:sx n="84" d="100"/>
          <a:sy n="84" d="100"/>
        </p:scale>
        <p:origin x="302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Trial 1</c:v>
                </c:pt>
              </c:strCache>
            </c:strRef>
          </c:tx>
          <c:spPr>
            <a:solidFill>
              <a:schemeClr val="accent1"/>
            </a:solidFill>
            <a:ln>
              <a:noFill/>
            </a:ln>
            <a:effectLst/>
          </c:spPr>
          <c:invertIfNegative val="0"/>
          <c:cat>
            <c:strRef>
              <c:f>Sheet1!$A$2:$A$5</c:f>
              <c:strCache>
                <c:ptCount val="4"/>
                <c:pt idx="0">
                  <c:v>Light</c:v>
                </c:pt>
                <c:pt idx="1">
                  <c:v>CO2</c:v>
                </c:pt>
                <c:pt idx="2">
                  <c:v>Temperature</c:v>
                </c:pt>
                <c:pt idx="3">
                  <c:v>O2</c:v>
                </c:pt>
              </c:strCache>
            </c:strRef>
          </c:cat>
          <c:val>
            <c:numRef>
              <c:f>Sheet1!$B$2:$B$5</c:f>
              <c:numCache>
                <c:formatCode>General</c:formatCode>
                <c:ptCount val="4"/>
                <c:pt idx="0">
                  <c:v>0.9</c:v>
                </c:pt>
                <c:pt idx="1">
                  <c:v>2.5</c:v>
                </c:pt>
                <c:pt idx="2">
                  <c:v>3.5</c:v>
                </c:pt>
                <c:pt idx="3">
                  <c:v>0.45</c:v>
                </c:pt>
              </c:numCache>
            </c:numRef>
          </c:val>
          <c:extLst>
            <c:ext xmlns:c16="http://schemas.microsoft.com/office/drawing/2014/chart" uri="{C3380CC4-5D6E-409C-BE32-E72D297353CC}">
              <c16:uniqueId val="{00000000-A270-DC41-8298-65E42F67C936}"/>
            </c:ext>
          </c:extLst>
        </c:ser>
        <c:ser>
          <c:idx val="1"/>
          <c:order val="1"/>
          <c:tx>
            <c:strRef>
              <c:f>Sheet1!$C$1</c:f>
              <c:strCache>
                <c:ptCount val="1"/>
                <c:pt idx="0">
                  <c:v>Trial 2</c:v>
                </c:pt>
              </c:strCache>
            </c:strRef>
          </c:tx>
          <c:spPr>
            <a:solidFill>
              <a:schemeClr val="accent2"/>
            </a:solidFill>
            <a:ln>
              <a:noFill/>
            </a:ln>
            <a:effectLst/>
          </c:spPr>
          <c:invertIfNegative val="0"/>
          <c:cat>
            <c:strRef>
              <c:f>Sheet1!$A$2:$A$5</c:f>
              <c:strCache>
                <c:ptCount val="4"/>
                <c:pt idx="0">
                  <c:v>Light</c:v>
                </c:pt>
                <c:pt idx="1">
                  <c:v>CO2</c:v>
                </c:pt>
                <c:pt idx="2">
                  <c:v>Temperature</c:v>
                </c:pt>
                <c:pt idx="3">
                  <c:v>O2</c:v>
                </c:pt>
              </c:strCache>
            </c:strRef>
          </c:cat>
          <c:val>
            <c:numRef>
              <c:f>Sheet1!$C$2:$C$5</c:f>
              <c:numCache>
                <c:formatCode>General</c:formatCode>
                <c:ptCount val="4"/>
                <c:pt idx="0">
                  <c:v>2.4</c:v>
                </c:pt>
                <c:pt idx="1">
                  <c:v>4.4000000000000004</c:v>
                </c:pt>
                <c:pt idx="2">
                  <c:v>1.8</c:v>
                </c:pt>
                <c:pt idx="3">
                  <c:v>0.28000000000000003</c:v>
                </c:pt>
              </c:numCache>
            </c:numRef>
          </c:val>
          <c:extLst>
            <c:ext xmlns:c16="http://schemas.microsoft.com/office/drawing/2014/chart" uri="{C3380CC4-5D6E-409C-BE32-E72D297353CC}">
              <c16:uniqueId val="{00000001-A270-DC41-8298-65E42F67C936}"/>
            </c:ext>
          </c:extLst>
        </c:ser>
        <c:ser>
          <c:idx val="2"/>
          <c:order val="2"/>
          <c:tx>
            <c:strRef>
              <c:f>Sheet1!$D$1</c:f>
              <c:strCache>
                <c:ptCount val="1"/>
                <c:pt idx="0">
                  <c:v>Trial 3</c:v>
                </c:pt>
              </c:strCache>
            </c:strRef>
          </c:tx>
          <c:spPr>
            <a:solidFill>
              <a:schemeClr val="accent3"/>
            </a:solidFill>
            <a:ln>
              <a:noFill/>
            </a:ln>
            <a:effectLst/>
          </c:spPr>
          <c:invertIfNegative val="0"/>
          <c:cat>
            <c:strRef>
              <c:f>Sheet1!$A$2:$A$5</c:f>
              <c:strCache>
                <c:ptCount val="4"/>
                <c:pt idx="0">
                  <c:v>Light</c:v>
                </c:pt>
                <c:pt idx="1">
                  <c:v>CO2</c:v>
                </c:pt>
                <c:pt idx="2">
                  <c:v>Temperature</c:v>
                </c:pt>
                <c:pt idx="3">
                  <c:v>O2</c:v>
                </c:pt>
              </c:strCache>
            </c:strRef>
          </c:cat>
          <c:val>
            <c:numRef>
              <c:f>Sheet1!$D$2:$D$5</c:f>
              <c:numCache>
                <c:formatCode>General</c:formatCode>
                <c:ptCount val="4"/>
                <c:pt idx="0">
                  <c:v>2</c:v>
                </c:pt>
                <c:pt idx="1">
                  <c:v>2</c:v>
                </c:pt>
                <c:pt idx="2">
                  <c:v>3</c:v>
                </c:pt>
                <c:pt idx="3">
                  <c:v>0.5</c:v>
                </c:pt>
              </c:numCache>
            </c:numRef>
          </c:val>
          <c:extLst>
            <c:ext xmlns:c16="http://schemas.microsoft.com/office/drawing/2014/chart" uri="{C3380CC4-5D6E-409C-BE32-E72D297353CC}">
              <c16:uniqueId val="{00000002-A270-DC41-8298-65E42F67C936}"/>
            </c:ext>
          </c:extLst>
        </c:ser>
        <c:dLbls>
          <c:showLegendKey val="0"/>
          <c:showVal val="0"/>
          <c:showCatName val="0"/>
          <c:showSerName val="0"/>
          <c:showPercent val="0"/>
          <c:showBubbleSize val="0"/>
        </c:dLbls>
        <c:gapWidth val="219"/>
        <c:overlap val="-27"/>
        <c:axId val="1795959616"/>
        <c:axId val="1796059872"/>
      </c:barChart>
      <c:catAx>
        <c:axId val="179595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6059872"/>
        <c:crosses val="autoZero"/>
        <c:auto val="1"/>
        <c:lblAlgn val="ctr"/>
        <c:lblOffset val="100"/>
        <c:noMultiLvlLbl val="0"/>
      </c:catAx>
      <c:valAx>
        <c:axId val="1796059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9595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E1F344-A755-4D41-AF7C-8BCDA4924A8C}" type="doc">
      <dgm:prSet loTypeId="urn:microsoft.com/office/officeart/2005/8/layout/matrix2" loCatId="" qsTypeId="urn:microsoft.com/office/officeart/2005/8/quickstyle/simple3" qsCatId="simple" csTypeId="urn:microsoft.com/office/officeart/2005/8/colors/accent1_2" csCatId="accent1" phldr="1"/>
      <dgm:spPr/>
      <dgm:t>
        <a:bodyPr/>
        <a:lstStyle/>
        <a:p>
          <a:endParaRPr lang="en-GB"/>
        </a:p>
      </dgm:t>
    </dgm:pt>
    <dgm:pt modelId="{E2EAC3CD-5B13-8A4E-AFDA-42166C9B2B9E}">
      <dgm:prSet phldrT="[Text]"/>
      <dgm:spPr/>
      <dgm:t>
        <a:bodyPr/>
        <a:lstStyle/>
        <a:p>
          <a:r>
            <a:rPr lang="en-GB" dirty="0"/>
            <a:t>Temperature</a:t>
          </a:r>
        </a:p>
      </dgm:t>
    </dgm:pt>
    <dgm:pt modelId="{1AF59532-B637-2D4A-9490-6077EC6EA21C}" type="parTrans" cxnId="{37604945-A7E6-3A41-A4F0-4ED65D13DFA5}">
      <dgm:prSet/>
      <dgm:spPr/>
      <dgm:t>
        <a:bodyPr/>
        <a:lstStyle/>
        <a:p>
          <a:endParaRPr lang="en-GB"/>
        </a:p>
      </dgm:t>
    </dgm:pt>
    <dgm:pt modelId="{BC6E4109-5221-ED4E-9082-75B18E5F14B0}" type="sibTrans" cxnId="{37604945-A7E6-3A41-A4F0-4ED65D13DFA5}">
      <dgm:prSet/>
      <dgm:spPr/>
      <dgm:t>
        <a:bodyPr/>
        <a:lstStyle/>
        <a:p>
          <a:endParaRPr lang="en-GB"/>
        </a:p>
      </dgm:t>
    </dgm:pt>
    <dgm:pt modelId="{37BEA97C-FAF4-EC4B-9DDF-6569F7D830F9}">
      <dgm:prSet phldrT="[Text]"/>
      <dgm:spPr/>
      <dgm:t>
        <a:bodyPr/>
        <a:lstStyle/>
        <a:p>
          <a:r>
            <a:rPr lang="en-GB" dirty="0"/>
            <a:t>A</a:t>
          </a:r>
        </a:p>
      </dgm:t>
    </dgm:pt>
    <dgm:pt modelId="{C4BD7014-1D8E-F843-8938-F89840AED44C}" type="parTrans" cxnId="{9DE87EBA-509D-B84A-BBFB-1ECCFB8ED7FA}">
      <dgm:prSet/>
      <dgm:spPr/>
      <dgm:t>
        <a:bodyPr/>
        <a:lstStyle/>
        <a:p>
          <a:endParaRPr lang="en-GB"/>
        </a:p>
      </dgm:t>
    </dgm:pt>
    <dgm:pt modelId="{066E4766-4A88-7543-B565-A53D8708C3D1}" type="sibTrans" cxnId="{9DE87EBA-509D-B84A-BBFB-1ECCFB8ED7FA}">
      <dgm:prSet/>
      <dgm:spPr/>
      <dgm:t>
        <a:bodyPr/>
        <a:lstStyle/>
        <a:p>
          <a:endParaRPr lang="en-GB"/>
        </a:p>
      </dgm:t>
    </dgm:pt>
    <dgm:pt modelId="{F1AF9586-A7CA-0E4A-A53E-AAE9B5192996}">
      <dgm:prSet phldrT="[Text]"/>
      <dgm:spPr/>
      <dgm:t>
        <a:bodyPr/>
        <a:lstStyle/>
        <a:p>
          <a:r>
            <a:rPr lang="en-GB" dirty="0"/>
            <a:t>CO2</a:t>
          </a:r>
        </a:p>
      </dgm:t>
    </dgm:pt>
    <dgm:pt modelId="{5271F057-4324-A74F-87B0-C76663D91CE9}" type="parTrans" cxnId="{29FBFF45-6699-B64B-A8AD-EBDDCC602DAC}">
      <dgm:prSet/>
      <dgm:spPr/>
      <dgm:t>
        <a:bodyPr/>
        <a:lstStyle/>
        <a:p>
          <a:endParaRPr lang="en-GB"/>
        </a:p>
      </dgm:t>
    </dgm:pt>
    <dgm:pt modelId="{DA3C4062-C23C-F447-AB8E-832571E491A5}" type="sibTrans" cxnId="{29FBFF45-6699-B64B-A8AD-EBDDCC602DAC}">
      <dgm:prSet/>
      <dgm:spPr/>
      <dgm:t>
        <a:bodyPr/>
        <a:lstStyle/>
        <a:p>
          <a:endParaRPr lang="en-GB"/>
        </a:p>
      </dgm:t>
    </dgm:pt>
    <dgm:pt modelId="{2DB6E8BE-F0E9-B44A-A4CE-A22E4C67ACDF}">
      <dgm:prSet phldrT="[Text]"/>
      <dgm:spPr/>
      <dgm:t>
        <a:bodyPr/>
        <a:lstStyle/>
        <a:p>
          <a:r>
            <a:rPr lang="en-GB" dirty="0"/>
            <a:t>E</a:t>
          </a:r>
        </a:p>
      </dgm:t>
    </dgm:pt>
    <dgm:pt modelId="{6FD16DF7-F02C-8D43-BDD3-39DF9AE1D7D2}" type="parTrans" cxnId="{E13AE8DB-0FB8-404C-8EDF-243C54CB4AAC}">
      <dgm:prSet/>
      <dgm:spPr/>
      <dgm:t>
        <a:bodyPr/>
        <a:lstStyle/>
        <a:p>
          <a:endParaRPr lang="en-GB"/>
        </a:p>
      </dgm:t>
    </dgm:pt>
    <dgm:pt modelId="{D13EF766-AE0A-2B46-A810-8B0084CD1C80}" type="sibTrans" cxnId="{E13AE8DB-0FB8-404C-8EDF-243C54CB4AAC}">
      <dgm:prSet/>
      <dgm:spPr/>
      <dgm:t>
        <a:bodyPr/>
        <a:lstStyle/>
        <a:p>
          <a:endParaRPr lang="en-GB"/>
        </a:p>
      </dgm:t>
    </dgm:pt>
    <dgm:pt modelId="{A7F47949-53CD-F047-AEF1-87A2561BC1C3}">
      <dgm:prSet phldrT="[Text]"/>
      <dgm:spPr/>
      <dgm:t>
        <a:bodyPr/>
        <a:lstStyle/>
        <a:p>
          <a:r>
            <a:rPr lang="en-GB" dirty="0"/>
            <a:t>Light</a:t>
          </a:r>
        </a:p>
      </dgm:t>
    </dgm:pt>
    <dgm:pt modelId="{25DCD680-E121-C94A-9B66-09A1CAB8BE2C}" type="parTrans" cxnId="{4B576F9D-F7BB-7149-A38C-561290BAA121}">
      <dgm:prSet/>
      <dgm:spPr/>
      <dgm:t>
        <a:bodyPr/>
        <a:lstStyle/>
        <a:p>
          <a:endParaRPr lang="en-GB"/>
        </a:p>
      </dgm:t>
    </dgm:pt>
    <dgm:pt modelId="{5A4EFAB9-6BBA-C048-9E32-3A99F1AB2333}" type="sibTrans" cxnId="{4B576F9D-F7BB-7149-A38C-561290BAA121}">
      <dgm:prSet/>
      <dgm:spPr/>
      <dgm:t>
        <a:bodyPr/>
        <a:lstStyle/>
        <a:p>
          <a:endParaRPr lang="en-GB"/>
        </a:p>
      </dgm:t>
    </dgm:pt>
    <dgm:pt modelId="{3CD4778A-48A3-3C41-A490-D87869D48FB4}">
      <dgm:prSet phldrT="[Text]"/>
      <dgm:spPr/>
      <dgm:t>
        <a:bodyPr/>
        <a:lstStyle/>
        <a:p>
          <a:r>
            <a:rPr lang="en-GB" dirty="0"/>
            <a:t>J</a:t>
          </a:r>
        </a:p>
      </dgm:t>
    </dgm:pt>
    <dgm:pt modelId="{E4AB5269-8152-B746-8DD3-95BB2CC7B13F}" type="parTrans" cxnId="{2F0CBEA7-0915-574A-802C-71959040183C}">
      <dgm:prSet/>
      <dgm:spPr/>
      <dgm:t>
        <a:bodyPr/>
        <a:lstStyle/>
        <a:p>
          <a:endParaRPr lang="en-GB"/>
        </a:p>
      </dgm:t>
    </dgm:pt>
    <dgm:pt modelId="{63DA0CC6-E253-AE47-953B-7D608CE1C205}" type="sibTrans" cxnId="{2F0CBEA7-0915-574A-802C-71959040183C}">
      <dgm:prSet/>
      <dgm:spPr/>
      <dgm:t>
        <a:bodyPr/>
        <a:lstStyle/>
        <a:p>
          <a:endParaRPr lang="en-GB"/>
        </a:p>
      </dgm:t>
    </dgm:pt>
    <dgm:pt modelId="{BADB6185-0D0C-864D-A300-6836775F17DC}">
      <dgm:prSet phldrT="[Text]"/>
      <dgm:spPr/>
      <dgm:t>
        <a:bodyPr/>
        <a:lstStyle/>
        <a:p>
          <a:r>
            <a:rPr lang="en-GB" dirty="0"/>
            <a:t>O2</a:t>
          </a:r>
        </a:p>
      </dgm:t>
    </dgm:pt>
    <dgm:pt modelId="{9B1FDF8D-1091-514F-A196-2BA3FFEFD6B4}" type="parTrans" cxnId="{A3C12DC9-759C-274B-81AB-A4FFB82F4F73}">
      <dgm:prSet/>
      <dgm:spPr/>
      <dgm:t>
        <a:bodyPr/>
        <a:lstStyle/>
        <a:p>
          <a:endParaRPr lang="en-GB"/>
        </a:p>
      </dgm:t>
    </dgm:pt>
    <dgm:pt modelId="{5F03E73A-6D5E-184F-9822-3590F6D8733C}" type="sibTrans" cxnId="{A3C12DC9-759C-274B-81AB-A4FFB82F4F73}">
      <dgm:prSet/>
      <dgm:spPr/>
      <dgm:t>
        <a:bodyPr/>
        <a:lstStyle/>
        <a:p>
          <a:endParaRPr lang="en-GB"/>
        </a:p>
      </dgm:t>
    </dgm:pt>
    <dgm:pt modelId="{A78B47F6-2262-8040-AF18-C8AF43851A61}">
      <dgm:prSet phldrT="[Text]"/>
      <dgm:spPr/>
      <dgm:t>
        <a:bodyPr/>
        <a:lstStyle/>
        <a:p>
          <a:r>
            <a:rPr lang="en-GB" dirty="0"/>
            <a:t>N</a:t>
          </a:r>
        </a:p>
      </dgm:t>
    </dgm:pt>
    <dgm:pt modelId="{873941EE-DD40-D24E-8D01-E24C0458B78B}" type="parTrans" cxnId="{5EB26575-989A-A140-AF87-50D966A6AA4D}">
      <dgm:prSet/>
      <dgm:spPr/>
      <dgm:t>
        <a:bodyPr/>
        <a:lstStyle/>
        <a:p>
          <a:endParaRPr lang="en-GB"/>
        </a:p>
      </dgm:t>
    </dgm:pt>
    <dgm:pt modelId="{A46346CC-1E79-984D-A604-F2BC8F87D980}" type="sibTrans" cxnId="{5EB26575-989A-A140-AF87-50D966A6AA4D}">
      <dgm:prSet/>
      <dgm:spPr/>
      <dgm:t>
        <a:bodyPr/>
        <a:lstStyle/>
        <a:p>
          <a:endParaRPr lang="en-GB"/>
        </a:p>
      </dgm:t>
    </dgm:pt>
    <dgm:pt modelId="{133404F3-5021-474F-9370-B1E44B22B047}">
      <dgm:prSet phldrT="[Text]"/>
      <dgm:spPr/>
      <dgm:t>
        <a:bodyPr/>
        <a:lstStyle/>
        <a:p>
          <a:r>
            <a:rPr lang="en-GB" dirty="0"/>
            <a:t>B</a:t>
          </a:r>
        </a:p>
      </dgm:t>
    </dgm:pt>
    <dgm:pt modelId="{116F61AC-A512-B14D-87CB-2E74141106A8}" type="parTrans" cxnId="{1F5A9E32-7763-D14A-8D5C-941427D124BA}">
      <dgm:prSet/>
      <dgm:spPr/>
      <dgm:t>
        <a:bodyPr/>
        <a:lstStyle/>
        <a:p>
          <a:endParaRPr lang="en-GB"/>
        </a:p>
      </dgm:t>
    </dgm:pt>
    <dgm:pt modelId="{2741760E-782D-ED4C-AF65-9689284F6B8D}" type="sibTrans" cxnId="{1F5A9E32-7763-D14A-8D5C-941427D124BA}">
      <dgm:prSet/>
      <dgm:spPr/>
      <dgm:t>
        <a:bodyPr/>
        <a:lstStyle/>
        <a:p>
          <a:endParaRPr lang="en-GB"/>
        </a:p>
      </dgm:t>
    </dgm:pt>
    <dgm:pt modelId="{51D8DD30-FD28-DF4E-B44C-F4C79871102D}">
      <dgm:prSet phldrT="[Text]"/>
      <dgm:spPr/>
      <dgm:t>
        <a:bodyPr/>
        <a:lstStyle/>
        <a:p>
          <a:r>
            <a:rPr lang="en-GB" dirty="0"/>
            <a:t>C</a:t>
          </a:r>
        </a:p>
      </dgm:t>
    </dgm:pt>
    <dgm:pt modelId="{713AC84E-436A-0C46-AA37-23FF416A1A43}" type="parTrans" cxnId="{30856FD1-C11F-9E49-88B3-DB465FFB1DDF}">
      <dgm:prSet/>
      <dgm:spPr/>
      <dgm:t>
        <a:bodyPr/>
        <a:lstStyle/>
        <a:p>
          <a:endParaRPr lang="en-GB"/>
        </a:p>
      </dgm:t>
    </dgm:pt>
    <dgm:pt modelId="{1C61E17A-B4A1-7144-A33E-231A4113F0B8}" type="sibTrans" cxnId="{30856FD1-C11F-9E49-88B3-DB465FFB1DDF}">
      <dgm:prSet/>
      <dgm:spPr/>
      <dgm:t>
        <a:bodyPr/>
        <a:lstStyle/>
        <a:p>
          <a:endParaRPr lang="en-GB"/>
        </a:p>
      </dgm:t>
    </dgm:pt>
    <dgm:pt modelId="{1554B9CE-6F1A-144A-A358-2DE0FD105B8B}">
      <dgm:prSet phldrT="[Text]"/>
      <dgm:spPr/>
      <dgm:t>
        <a:bodyPr/>
        <a:lstStyle/>
        <a:p>
          <a:r>
            <a:rPr lang="en-GB" dirty="0"/>
            <a:t>D</a:t>
          </a:r>
        </a:p>
      </dgm:t>
    </dgm:pt>
    <dgm:pt modelId="{C496A47F-E8AE-C243-8A51-D2E00960D27C}" type="parTrans" cxnId="{01EA2247-7290-1347-B67F-AE8DD9D1AB2E}">
      <dgm:prSet/>
      <dgm:spPr/>
      <dgm:t>
        <a:bodyPr/>
        <a:lstStyle/>
        <a:p>
          <a:endParaRPr lang="en-GB"/>
        </a:p>
      </dgm:t>
    </dgm:pt>
    <dgm:pt modelId="{643D750D-1BB2-1E45-809E-03F745258449}" type="sibTrans" cxnId="{01EA2247-7290-1347-B67F-AE8DD9D1AB2E}">
      <dgm:prSet/>
      <dgm:spPr/>
      <dgm:t>
        <a:bodyPr/>
        <a:lstStyle/>
        <a:p>
          <a:endParaRPr lang="en-GB"/>
        </a:p>
      </dgm:t>
    </dgm:pt>
    <dgm:pt modelId="{F11B7C50-DC49-7F45-858C-81105C75070E}">
      <dgm:prSet phldrT="[Text]"/>
      <dgm:spPr/>
      <dgm:t>
        <a:bodyPr/>
        <a:lstStyle/>
        <a:p>
          <a:r>
            <a:rPr lang="en-GB" dirty="0"/>
            <a:t>F</a:t>
          </a:r>
        </a:p>
      </dgm:t>
    </dgm:pt>
    <dgm:pt modelId="{E0FA5EFD-8A64-7841-86C3-629375CE3966}" type="parTrans" cxnId="{2DCD3738-CCBB-A148-BD6A-6D824E42DB11}">
      <dgm:prSet/>
      <dgm:spPr/>
      <dgm:t>
        <a:bodyPr/>
        <a:lstStyle/>
        <a:p>
          <a:endParaRPr lang="en-GB"/>
        </a:p>
      </dgm:t>
    </dgm:pt>
    <dgm:pt modelId="{C0AFBFED-7DFB-B04F-9D8F-9A9F8236B48F}" type="sibTrans" cxnId="{2DCD3738-CCBB-A148-BD6A-6D824E42DB11}">
      <dgm:prSet/>
      <dgm:spPr/>
      <dgm:t>
        <a:bodyPr/>
        <a:lstStyle/>
        <a:p>
          <a:endParaRPr lang="en-GB"/>
        </a:p>
      </dgm:t>
    </dgm:pt>
    <dgm:pt modelId="{4E089D9F-B33C-CE46-8DCE-3FA37433060B}">
      <dgm:prSet phldrT="[Text]"/>
      <dgm:spPr/>
      <dgm:t>
        <a:bodyPr/>
        <a:lstStyle/>
        <a:p>
          <a:r>
            <a:rPr lang="en-GB" dirty="0"/>
            <a:t>G</a:t>
          </a:r>
        </a:p>
      </dgm:t>
    </dgm:pt>
    <dgm:pt modelId="{8F1C583A-EE86-3647-BACA-51024CD93751}" type="parTrans" cxnId="{1AC01969-4303-444D-B1E9-8046CFE33018}">
      <dgm:prSet/>
      <dgm:spPr/>
      <dgm:t>
        <a:bodyPr/>
        <a:lstStyle/>
        <a:p>
          <a:endParaRPr lang="en-GB"/>
        </a:p>
      </dgm:t>
    </dgm:pt>
    <dgm:pt modelId="{0500E55A-37E5-864E-A632-84B8A020FE7A}" type="sibTrans" cxnId="{1AC01969-4303-444D-B1E9-8046CFE33018}">
      <dgm:prSet/>
      <dgm:spPr/>
      <dgm:t>
        <a:bodyPr/>
        <a:lstStyle/>
        <a:p>
          <a:endParaRPr lang="en-GB"/>
        </a:p>
      </dgm:t>
    </dgm:pt>
    <dgm:pt modelId="{6F337AC3-1EAC-ED41-B86A-ADF5A6115937}">
      <dgm:prSet phldrT="[Text]"/>
      <dgm:spPr/>
      <dgm:t>
        <a:bodyPr/>
        <a:lstStyle/>
        <a:p>
          <a:r>
            <a:rPr lang="en-GB" dirty="0"/>
            <a:t>H</a:t>
          </a:r>
        </a:p>
      </dgm:t>
    </dgm:pt>
    <dgm:pt modelId="{1114DDEE-3751-C94F-9921-328E10329598}" type="parTrans" cxnId="{8A43664A-A9B5-EE4D-8C12-4B71DAE98ED6}">
      <dgm:prSet/>
      <dgm:spPr/>
      <dgm:t>
        <a:bodyPr/>
        <a:lstStyle/>
        <a:p>
          <a:endParaRPr lang="en-GB"/>
        </a:p>
      </dgm:t>
    </dgm:pt>
    <dgm:pt modelId="{EE2B119D-765C-DC41-B1FA-59C62BA3FA54}" type="sibTrans" cxnId="{8A43664A-A9B5-EE4D-8C12-4B71DAE98ED6}">
      <dgm:prSet/>
      <dgm:spPr/>
      <dgm:t>
        <a:bodyPr/>
        <a:lstStyle/>
        <a:p>
          <a:endParaRPr lang="en-GB"/>
        </a:p>
      </dgm:t>
    </dgm:pt>
    <dgm:pt modelId="{8435FEC7-AFCA-DD44-8AC1-7B9E64ED7439}">
      <dgm:prSet phldrT="[Text]"/>
      <dgm:spPr/>
      <dgm:t>
        <a:bodyPr/>
        <a:lstStyle/>
        <a:p>
          <a:r>
            <a:rPr lang="en-GB" dirty="0"/>
            <a:t>K</a:t>
          </a:r>
        </a:p>
      </dgm:t>
    </dgm:pt>
    <dgm:pt modelId="{17100196-84EB-D645-AF5F-42E4B223A751}" type="parTrans" cxnId="{F28AD43B-5E1E-7948-8FC6-232C4EC9B6D3}">
      <dgm:prSet/>
      <dgm:spPr/>
      <dgm:t>
        <a:bodyPr/>
        <a:lstStyle/>
        <a:p>
          <a:endParaRPr lang="en-GB"/>
        </a:p>
      </dgm:t>
    </dgm:pt>
    <dgm:pt modelId="{4449BD73-0780-3B49-A91B-7F0566171B84}" type="sibTrans" cxnId="{F28AD43B-5E1E-7948-8FC6-232C4EC9B6D3}">
      <dgm:prSet/>
      <dgm:spPr/>
      <dgm:t>
        <a:bodyPr/>
        <a:lstStyle/>
        <a:p>
          <a:endParaRPr lang="en-GB"/>
        </a:p>
      </dgm:t>
    </dgm:pt>
    <dgm:pt modelId="{B24D6C57-2682-9A4C-9D7B-441C7C0FCAE6}">
      <dgm:prSet phldrT="[Text]"/>
      <dgm:spPr/>
      <dgm:t>
        <a:bodyPr/>
        <a:lstStyle/>
        <a:p>
          <a:r>
            <a:rPr lang="en-GB" dirty="0"/>
            <a:t>L</a:t>
          </a:r>
        </a:p>
      </dgm:t>
    </dgm:pt>
    <dgm:pt modelId="{90CCD050-CC86-7747-AF47-46DDA31D2AD5}" type="parTrans" cxnId="{2F90AE05-51C1-4D4A-A955-083A9ED757DE}">
      <dgm:prSet/>
      <dgm:spPr/>
      <dgm:t>
        <a:bodyPr/>
        <a:lstStyle/>
        <a:p>
          <a:endParaRPr lang="en-GB"/>
        </a:p>
      </dgm:t>
    </dgm:pt>
    <dgm:pt modelId="{A0C3642E-507A-BF45-94E5-C1D8AA96FFF9}" type="sibTrans" cxnId="{2F90AE05-51C1-4D4A-A955-083A9ED757DE}">
      <dgm:prSet/>
      <dgm:spPr/>
      <dgm:t>
        <a:bodyPr/>
        <a:lstStyle/>
        <a:p>
          <a:endParaRPr lang="en-GB"/>
        </a:p>
      </dgm:t>
    </dgm:pt>
    <dgm:pt modelId="{AF109BA9-BE72-D94B-B0F4-14F7A69546A0}">
      <dgm:prSet phldrT="[Text]"/>
      <dgm:spPr/>
      <dgm:t>
        <a:bodyPr/>
        <a:lstStyle/>
        <a:p>
          <a:r>
            <a:rPr lang="en-GB" dirty="0"/>
            <a:t>M</a:t>
          </a:r>
        </a:p>
      </dgm:t>
    </dgm:pt>
    <dgm:pt modelId="{6AA497A7-E34E-2642-9E2E-344866EC230C}" type="parTrans" cxnId="{2390AC0D-263B-024A-8617-E4A70117C105}">
      <dgm:prSet/>
      <dgm:spPr/>
      <dgm:t>
        <a:bodyPr/>
        <a:lstStyle/>
        <a:p>
          <a:endParaRPr lang="en-GB"/>
        </a:p>
      </dgm:t>
    </dgm:pt>
    <dgm:pt modelId="{93E0FFB6-9462-0A4F-9E89-48E4F34CEED1}" type="sibTrans" cxnId="{2390AC0D-263B-024A-8617-E4A70117C105}">
      <dgm:prSet/>
      <dgm:spPr/>
      <dgm:t>
        <a:bodyPr/>
        <a:lstStyle/>
        <a:p>
          <a:endParaRPr lang="en-GB"/>
        </a:p>
      </dgm:t>
    </dgm:pt>
    <dgm:pt modelId="{E64A440D-3D04-3F45-B76B-1F048B38AD4E}">
      <dgm:prSet phldrT="[Text]"/>
      <dgm:spPr/>
      <dgm:t>
        <a:bodyPr/>
        <a:lstStyle/>
        <a:p>
          <a:r>
            <a:rPr lang="en-GB" dirty="0"/>
            <a:t>O</a:t>
          </a:r>
        </a:p>
      </dgm:t>
    </dgm:pt>
    <dgm:pt modelId="{8FDC9633-F217-4D4C-8E11-880FCC3CCA61}" type="parTrans" cxnId="{F4558D21-C838-A744-B531-D85C6003E6DE}">
      <dgm:prSet/>
      <dgm:spPr/>
      <dgm:t>
        <a:bodyPr/>
        <a:lstStyle/>
        <a:p>
          <a:endParaRPr lang="en-GB"/>
        </a:p>
      </dgm:t>
    </dgm:pt>
    <dgm:pt modelId="{56487D3E-9177-2343-9AA0-2D3487728E04}" type="sibTrans" cxnId="{F4558D21-C838-A744-B531-D85C6003E6DE}">
      <dgm:prSet/>
      <dgm:spPr/>
      <dgm:t>
        <a:bodyPr/>
        <a:lstStyle/>
        <a:p>
          <a:endParaRPr lang="en-GB"/>
        </a:p>
      </dgm:t>
    </dgm:pt>
    <dgm:pt modelId="{8E0DF0AF-785E-B643-8659-C1DA37C56981}">
      <dgm:prSet phldrT="[Text]"/>
      <dgm:spPr/>
      <dgm:t>
        <a:bodyPr/>
        <a:lstStyle/>
        <a:p>
          <a:r>
            <a:rPr lang="en-GB" dirty="0"/>
            <a:t>P</a:t>
          </a:r>
        </a:p>
      </dgm:t>
    </dgm:pt>
    <dgm:pt modelId="{7E7F200F-CED2-DD4C-A633-1857EC90AAF5}" type="parTrans" cxnId="{50505C73-D882-B345-B5D5-1C6A6A627746}">
      <dgm:prSet/>
      <dgm:spPr/>
      <dgm:t>
        <a:bodyPr/>
        <a:lstStyle/>
        <a:p>
          <a:endParaRPr lang="en-GB"/>
        </a:p>
      </dgm:t>
    </dgm:pt>
    <dgm:pt modelId="{C5A0957F-B70B-E64B-9EEF-C6E7696F6BBC}" type="sibTrans" cxnId="{50505C73-D882-B345-B5D5-1C6A6A627746}">
      <dgm:prSet/>
      <dgm:spPr/>
      <dgm:t>
        <a:bodyPr/>
        <a:lstStyle/>
        <a:p>
          <a:endParaRPr lang="en-GB"/>
        </a:p>
      </dgm:t>
    </dgm:pt>
    <dgm:pt modelId="{593A3241-C611-C042-9D9C-21AE5ADCCCD6}">
      <dgm:prSet phldrT="[Text]"/>
      <dgm:spPr/>
      <dgm:t>
        <a:bodyPr/>
        <a:lstStyle/>
        <a:p>
          <a:r>
            <a:rPr lang="en-GB" dirty="0"/>
            <a:t>Q</a:t>
          </a:r>
        </a:p>
      </dgm:t>
    </dgm:pt>
    <dgm:pt modelId="{85ADA5C9-9B91-6147-A4F5-45D8FDC1310C}" type="parTrans" cxnId="{6E1AFCD4-EC52-3C41-AB96-79C57509EE91}">
      <dgm:prSet/>
      <dgm:spPr/>
      <dgm:t>
        <a:bodyPr/>
        <a:lstStyle/>
        <a:p>
          <a:endParaRPr lang="en-GB"/>
        </a:p>
      </dgm:t>
    </dgm:pt>
    <dgm:pt modelId="{C91452BD-9A54-2941-BF05-19FB970F7E9E}" type="sibTrans" cxnId="{6E1AFCD4-EC52-3C41-AB96-79C57509EE91}">
      <dgm:prSet/>
      <dgm:spPr/>
      <dgm:t>
        <a:bodyPr/>
        <a:lstStyle/>
        <a:p>
          <a:endParaRPr lang="en-GB"/>
        </a:p>
      </dgm:t>
    </dgm:pt>
    <dgm:pt modelId="{3C7B1F34-74B2-1D42-BA2E-C35026EED4C7}" type="pres">
      <dgm:prSet presAssocID="{EEE1F344-A755-4D41-AF7C-8BCDA4924A8C}" presName="matrix" presStyleCnt="0">
        <dgm:presLayoutVars>
          <dgm:chMax val="1"/>
          <dgm:dir/>
          <dgm:resizeHandles val="exact"/>
        </dgm:presLayoutVars>
      </dgm:prSet>
      <dgm:spPr/>
    </dgm:pt>
    <dgm:pt modelId="{42D6E54F-7D09-4F46-938F-C420921E798A}" type="pres">
      <dgm:prSet presAssocID="{EEE1F344-A755-4D41-AF7C-8BCDA4924A8C}" presName="axisShape" presStyleLbl="bgShp" presStyleIdx="0" presStyleCnt="1"/>
      <dgm:spPr/>
    </dgm:pt>
    <dgm:pt modelId="{52D74C28-7840-A249-B3FC-DCFA17FFF52B}" type="pres">
      <dgm:prSet presAssocID="{EEE1F344-A755-4D41-AF7C-8BCDA4924A8C}" presName="rect1" presStyleLbl="node1" presStyleIdx="0" presStyleCnt="4">
        <dgm:presLayoutVars>
          <dgm:chMax val="0"/>
          <dgm:chPref val="0"/>
          <dgm:bulletEnabled val="1"/>
        </dgm:presLayoutVars>
      </dgm:prSet>
      <dgm:spPr/>
    </dgm:pt>
    <dgm:pt modelId="{5AB7FBFF-1E28-B942-806B-EDA55D113F71}" type="pres">
      <dgm:prSet presAssocID="{EEE1F344-A755-4D41-AF7C-8BCDA4924A8C}" presName="rect2" presStyleLbl="node1" presStyleIdx="1" presStyleCnt="4">
        <dgm:presLayoutVars>
          <dgm:chMax val="0"/>
          <dgm:chPref val="0"/>
          <dgm:bulletEnabled val="1"/>
        </dgm:presLayoutVars>
      </dgm:prSet>
      <dgm:spPr/>
    </dgm:pt>
    <dgm:pt modelId="{11FC3FC2-3B0F-2746-958B-BE51FB4EA52B}" type="pres">
      <dgm:prSet presAssocID="{EEE1F344-A755-4D41-AF7C-8BCDA4924A8C}" presName="rect3" presStyleLbl="node1" presStyleIdx="2" presStyleCnt="4">
        <dgm:presLayoutVars>
          <dgm:chMax val="0"/>
          <dgm:chPref val="0"/>
          <dgm:bulletEnabled val="1"/>
        </dgm:presLayoutVars>
      </dgm:prSet>
      <dgm:spPr/>
    </dgm:pt>
    <dgm:pt modelId="{0C4CB8F7-238C-E74A-8B0E-F08CFA079E5D}" type="pres">
      <dgm:prSet presAssocID="{EEE1F344-A755-4D41-AF7C-8BCDA4924A8C}" presName="rect4" presStyleLbl="node1" presStyleIdx="3" presStyleCnt="4">
        <dgm:presLayoutVars>
          <dgm:chMax val="0"/>
          <dgm:chPref val="0"/>
          <dgm:bulletEnabled val="1"/>
        </dgm:presLayoutVars>
      </dgm:prSet>
      <dgm:spPr/>
    </dgm:pt>
  </dgm:ptLst>
  <dgm:cxnLst>
    <dgm:cxn modelId="{2F90AE05-51C1-4D4A-A955-083A9ED757DE}" srcId="{A7F47949-53CD-F047-AEF1-87A2561BC1C3}" destId="{B24D6C57-2682-9A4C-9D7B-441C7C0FCAE6}" srcOrd="2" destOrd="0" parTransId="{90CCD050-CC86-7747-AF47-46DDA31D2AD5}" sibTransId="{A0C3642E-507A-BF45-94E5-C1D8AA96FFF9}"/>
    <dgm:cxn modelId="{2390AC0D-263B-024A-8617-E4A70117C105}" srcId="{A7F47949-53CD-F047-AEF1-87A2561BC1C3}" destId="{AF109BA9-BE72-D94B-B0F4-14F7A69546A0}" srcOrd="3" destOrd="0" parTransId="{6AA497A7-E34E-2642-9E2E-344866EC230C}" sibTransId="{93E0FFB6-9462-0A4F-9E89-48E4F34CEED1}"/>
    <dgm:cxn modelId="{A8F69B0E-70C5-104F-8686-3C3598842EC8}" type="presOf" srcId="{E64A440D-3D04-3F45-B76B-1F048B38AD4E}" destId="{0C4CB8F7-238C-E74A-8B0E-F08CFA079E5D}" srcOrd="0" destOrd="2" presId="urn:microsoft.com/office/officeart/2005/8/layout/matrix2"/>
    <dgm:cxn modelId="{0A75E618-5367-814B-9DF0-BAF66E7530F5}" type="presOf" srcId="{AF109BA9-BE72-D94B-B0F4-14F7A69546A0}" destId="{11FC3FC2-3B0F-2746-958B-BE51FB4EA52B}" srcOrd="0" destOrd="4" presId="urn:microsoft.com/office/officeart/2005/8/layout/matrix2"/>
    <dgm:cxn modelId="{F4558D21-C838-A744-B531-D85C6003E6DE}" srcId="{BADB6185-0D0C-864D-A300-6836775F17DC}" destId="{E64A440D-3D04-3F45-B76B-1F048B38AD4E}" srcOrd="1" destOrd="0" parTransId="{8FDC9633-F217-4D4C-8E11-880FCC3CCA61}" sibTransId="{56487D3E-9177-2343-9AA0-2D3487728E04}"/>
    <dgm:cxn modelId="{1F5A9E32-7763-D14A-8D5C-941427D124BA}" srcId="{E2EAC3CD-5B13-8A4E-AFDA-42166C9B2B9E}" destId="{133404F3-5021-474F-9370-B1E44B22B047}" srcOrd="1" destOrd="0" parTransId="{116F61AC-A512-B14D-87CB-2E74141106A8}" sibTransId="{2741760E-782D-ED4C-AF65-9689284F6B8D}"/>
    <dgm:cxn modelId="{9CD57236-167E-F54F-94C6-53B77DE4CD50}" type="presOf" srcId="{593A3241-C611-C042-9D9C-21AE5ADCCCD6}" destId="{0C4CB8F7-238C-E74A-8B0E-F08CFA079E5D}" srcOrd="0" destOrd="4" presId="urn:microsoft.com/office/officeart/2005/8/layout/matrix2"/>
    <dgm:cxn modelId="{2DCD3738-CCBB-A148-BD6A-6D824E42DB11}" srcId="{F1AF9586-A7CA-0E4A-A53E-AAE9B5192996}" destId="{F11B7C50-DC49-7F45-858C-81105C75070E}" srcOrd="1" destOrd="0" parTransId="{E0FA5EFD-8A64-7841-86C3-629375CE3966}" sibTransId="{C0AFBFED-7DFB-B04F-9D8F-9A9F8236B48F}"/>
    <dgm:cxn modelId="{C8930E3A-4FC3-554F-81E4-2DBC5EA602FC}" type="presOf" srcId="{8435FEC7-AFCA-DD44-8AC1-7B9E64ED7439}" destId="{11FC3FC2-3B0F-2746-958B-BE51FB4EA52B}" srcOrd="0" destOrd="2" presId="urn:microsoft.com/office/officeart/2005/8/layout/matrix2"/>
    <dgm:cxn modelId="{F28AD43B-5E1E-7948-8FC6-232C4EC9B6D3}" srcId="{A7F47949-53CD-F047-AEF1-87A2561BC1C3}" destId="{8435FEC7-AFCA-DD44-8AC1-7B9E64ED7439}" srcOrd="1" destOrd="0" parTransId="{17100196-84EB-D645-AF5F-42E4B223A751}" sibTransId="{4449BD73-0780-3B49-A91B-7F0566171B84}"/>
    <dgm:cxn modelId="{37604945-A7E6-3A41-A4F0-4ED65D13DFA5}" srcId="{EEE1F344-A755-4D41-AF7C-8BCDA4924A8C}" destId="{E2EAC3CD-5B13-8A4E-AFDA-42166C9B2B9E}" srcOrd="0" destOrd="0" parTransId="{1AF59532-B637-2D4A-9490-6077EC6EA21C}" sibTransId="{BC6E4109-5221-ED4E-9082-75B18E5F14B0}"/>
    <dgm:cxn modelId="{29FBFF45-6699-B64B-A8AD-EBDDCC602DAC}" srcId="{EEE1F344-A755-4D41-AF7C-8BCDA4924A8C}" destId="{F1AF9586-A7CA-0E4A-A53E-AAE9B5192996}" srcOrd="1" destOrd="0" parTransId="{5271F057-4324-A74F-87B0-C76663D91CE9}" sibTransId="{DA3C4062-C23C-F447-AB8E-832571E491A5}"/>
    <dgm:cxn modelId="{01EA2247-7290-1347-B67F-AE8DD9D1AB2E}" srcId="{E2EAC3CD-5B13-8A4E-AFDA-42166C9B2B9E}" destId="{1554B9CE-6F1A-144A-A358-2DE0FD105B8B}" srcOrd="3" destOrd="0" parTransId="{C496A47F-E8AE-C243-8A51-D2E00960D27C}" sibTransId="{643D750D-1BB2-1E45-809E-03F745258449}"/>
    <dgm:cxn modelId="{8A43664A-A9B5-EE4D-8C12-4B71DAE98ED6}" srcId="{F1AF9586-A7CA-0E4A-A53E-AAE9B5192996}" destId="{6F337AC3-1EAC-ED41-B86A-ADF5A6115937}" srcOrd="3" destOrd="0" parTransId="{1114DDEE-3751-C94F-9921-328E10329598}" sibTransId="{EE2B119D-765C-DC41-B1FA-59C62BA3FA54}"/>
    <dgm:cxn modelId="{E6B83D4D-BA9F-6D4C-8448-C62A8F49E8CC}" type="presOf" srcId="{B24D6C57-2682-9A4C-9D7B-441C7C0FCAE6}" destId="{11FC3FC2-3B0F-2746-958B-BE51FB4EA52B}" srcOrd="0" destOrd="3" presId="urn:microsoft.com/office/officeart/2005/8/layout/matrix2"/>
    <dgm:cxn modelId="{A5121F53-EDBA-EF43-B94C-281FF90165DC}" type="presOf" srcId="{1554B9CE-6F1A-144A-A358-2DE0FD105B8B}" destId="{52D74C28-7840-A249-B3FC-DCFA17FFF52B}" srcOrd="0" destOrd="4" presId="urn:microsoft.com/office/officeart/2005/8/layout/matrix2"/>
    <dgm:cxn modelId="{CA7EDD54-496C-E549-9AF3-97BB64C44220}" type="presOf" srcId="{51D8DD30-FD28-DF4E-B44C-F4C79871102D}" destId="{52D74C28-7840-A249-B3FC-DCFA17FFF52B}" srcOrd="0" destOrd="3" presId="urn:microsoft.com/office/officeart/2005/8/layout/matrix2"/>
    <dgm:cxn modelId="{95AC2C5B-3CFF-7644-9B2E-C48CBA1D9F7B}" type="presOf" srcId="{4E089D9F-B33C-CE46-8DCE-3FA37433060B}" destId="{5AB7FBFF-1E28-B942-806B-EDA55D113F71}" srcOrd="0" destOrd="3" presId="urn:microsoft.com/office/officeart/2005/8/layout/matrix2"/>
    <dgm:cxn modelId="{CB414465-EAA6-8E44-9551-A13AD0614A48}" type="presOf" srcId="{37BEA97C-FAF4-EC4B-9DDF-6569F7D830F9}" destId="{52D74C28-7840-A249-B3FC-DCFA17FFF52B}" srcOrd="0" destOrd="1" presId="urn:microsoft.com/office/officeart/2005/8/layout/matrix2"/>
    <dgm:cxn modelId="{1AC01969-4303-444D-B1E9-8046CFE33018}" srcId="{F1AF9586-A7CA-0E4A-A53E-AAE9B5192996}" destId="{4E089D9F-B33C-CE46-8DCE-3FA37433060B}" srcOrd="2" destOrd="0" parTransId="{8F1C583A-EE86-3647-BACA-51024CD93751}" sibTransId="{0500E55A-37E5-864E-A632-84B8A020FE7A}"/>
    <dgm:cxn modelId="{B5FDC66F-7C48-014A-9531-A76919B40AA4}" type="presOf" srcId="{133404F3-5021-474F-9370-B1E44B22B047}" destId="{52D74C28-7840-A249-B3FC-DCFA17FFF52B}" srcOrd="0" destOrd="2" presId="urn:microsoft.com/office/officeart/2005/8/layout/matrix2"/>
    <dgm:cxn modelId="{50505C73-D882-B345-B5D5-1C6A6A627746}" srcId="{BADB6185-0D0C-864D-A300-6836775F17DC}" destId="{8E0DF0AF-785E-B643-8659-C1DA37C56981}" srcOrd="2" destOrd="0" parTransId="{7E7F200F-CED2-DD4C-A633-1857EC90AAF5}" sibTransId="{C5A0957F-B70B-E64B-9EEF-C6E7696F6BBC}"/>
    <dgm:cxn modelId="{5EB26575-989A-A140-AF87-50D966A6AA4D}" srcId="{BADB6185-0D0C-864D-A300-6836775F17DC}" destId="{A78B47F6-2262-8040-AF18-C8AF43851A61}" srcOrd="0" destOrd="0" parTransId="{873941EE-DD40-D24E-8D01-E24C0458B78B}" sibTransId="{A46346CC-1E79-984D-A604-F2BC8F87D980}"/>
    <dgm:cxn modelId="{4A6F6E88-282C-3742-B5CB-67971F92C987}" type="presOf" srcId="{6F337AC3-1EAC-ED41-B86A-ADF5A6115937}" destId="{5AB7FBFF-1E28-B942-806B-EDA55D113F71}" srcOrd="0" destOrd="4" presId="urn:microsoft.com/office/officeart/2005/8/layout/matrix2"/>
    <dgm:cxn modelId="{5FC3C590-F208-1A40-BC28-E9E8B94B8994}" type="presOf" srcId="{E2EAC3CD-5B13-8A4E-AFDA-42166C9B2B9E}" destId="{52D74C28-7840-A249-B3FC-DCFA17FFF52B}" srcOrd="0" destOrd="0" presId="urn:microsoft.com/office/officeart/2005/8/layout/matrix2"/>
    <dgm:cxn modelId="{B0448795-7672-A543-95F8-0F59E11956FD}" type="presOf" srcId="{2DB6E8BE-F0E9-B44A-A4CE-A22E4C67ACDF}" destId="{5AB7FBFF-1E28-B942-806B-EDA55D113F71}" srcOrd="0" destOrd="1" presId="urn:microsoft.com/office/officeart/2005/8/layout/matrix2"/>
    <dgm:cxn modelId="{4B576F9D-F7BB-7149-A38C-561290BAA121}" srcId="{EEE1F344-A755-4D41-AF7C-8BCDA4924A8C}" destId="{A7F47949-53CD-F047-AEF1-87A2561BC1C3}" srcOrd="2" destOrd="0" parTransId="{25DCD680-E121-C94A-9B66-09A1CAB8BE2C}" sibTransId="{5A4EFAB9-6BBA-C048-9E32-3A99F1AB2333}"/>
    <dgm:cxn modelId="{27FAD99E-D908-3241-9C5A-6443044B2DF8}" type="presOf" srcId="{A78B47F6-2262-8040-AF18-C8AF43851A61}" destId="{0C4CB8F7-238C-E74A-8B0E-F08CFA079E5D}" srcOrd="0" destOrd="1" presId="urn:microsoft.com/office/officeart/2005/8/layout/matrix2"/>
    <dgm:cxn modelId="{75D26EA6-E8D8-F648-AB64-266DC3772A2E}" type="presOf" srcId="{3CD4778A-48A3-3C41-A490-D87869D48FB4}" destId="{11FC3FC2-3B0F-2746-958B-BE51FB4EA52B}" srcOrd="0" destOrd="1" presId="urn:microsoft.com/office/officeart/2005/8/layout/matrix2"/>
    <dgm:cxn modelId="{2F0CBEA7-0915-574A-802C-71959040183C}" srcId="{A7F47949-53CD-F047-AEF1-87A2561BC1C3}" destId="{3CD4778A-48A3-3C41-A490-D87869D48FB4}" srcOrd="0" destOrd="0" parTransId="{E4AB5269-8152-B746-8DD3-95BB2CC7B13F}" sibTransId="{63DA0CC6-E253-AE47-953B-7D608CE1C205}"/>
    <dgm:cxn modelId="{B6AC4CAF-9C64-C44A-9FD5-2E586B1A3544}" type="presOf" srcId="{EEE1F344-A755-4D41-AF7C-8BCDA4924A8C}" destId="{3C7B1F34-74B2-1D42-BA2E-C35026EED4C7}" srcOrd="0" destOrd="0" presId="urn:microsoft.com/office/officeart/2005/8/layout/matrix2"/>
    <dgm:cxn modelId="{9DE87EBA-509D-B84A-BBFB-1ECCFB8ED7FA}" srcId="{E2EAC3CD-5B13-8A4E-AFDA-42166C9B2B9E}" destId="{37BEA97C-FAF4-EC4B-9DDF-6569F7D830F9}" srcOrd="0" destOrd="0" parTransId="{C4BD7014-1D8E-F843-8938-F89840AED44C}" sibTransId="{066E4766-4A88-7543-B565-A53D8708C3D1}"/>
    <dgm:cxn modelId="{184FB6C0-1176-6C4B-8C49-05E820A74FA3}" type="presOf" srcId="{8E0DF0AF-785E-B643-8659-C1DA37C56981}" destId="{0C4CB8F7-238C-E74A-8B0E-F08CFA079E5D}" srcOrd="0" destOrd="3" presId="urn:microsoft.com/office/officeart/2005/8/layout/matrix2"/>
    <dgm:cxn modelId="{EC737DC8-072C-6A46-AC0D-4A81BB7618FB}" type="presOf" srcId="{F11B7C50-DC49-7F45-858C-81105C75070E}" destId="{5AB7FBFF-1E28-B942-806B-EDA55D113F71}" srcOrd="0" destOrd="2" presId="urn:microsoft.com/office/officeart/2005/8/layout/matrix2"/>
    <dgm:cxn modelId="{A3C12DC9-759C-274B-81AB-A4FFB82F4F73}" srcId="{EEE1F344-A755-4D41-AF7C-8BCDA4924A8C}" destId="{BADB6185-0D0C-864D-A300-6836775F17DC}" srcOrd="3" destOrd="0" parTransId="{9B1FDF8D-1091-514F-A196-2BA3FFEFD6B4}" sibTransId="{5F03E73A-6D5E-184F-9822-3590F6D8733C}"/>
    <dgm:cxn modelId="{30856FD1-C11F-9E49-88B3-DB465FFB1DDF}" srcId="{E2EAC3CD-5B13-8A4E-AFDA-42166C9B2B9E}" destId="{51D8DD30-FD28-DF4E-B44C-F4C79871102D}" srcOrd="2" destOrd="0" parTransId="{713AC84E-436A-0C46-AA37-23FF416A1A43}" sibTransId="{1C61E17A-B4A1-7144-A33E-231A4113F0B8}"/>
    <dgm:cxn modelId="{6E1AFCD4-EC52-3C41-AB96-79C57509EE91}" srcId="{BADB6185-0D0C-864D-A300-6836775F17DC}" destId="{593A3241-C611-C042-9D9C-21AE5ADCCCD6}" srcOrd="3" destOrd="0" parTransId="{85ADA5C9-9B91-6147-A4F5-45D8FDC1310C}" sibTransId="{C91452BD-9A54-2941-BF05-19FB970F7E9E}"/>
    <dgm:cxn modelId="{A5AF3BDA-D386-BC48-B54A-1DC603D31F4C}" type="presOf" srcId="{A7F47949-53CD-F047-AEF1-87A2561BC1C3}" destId="{11FC3FC2-3B0F-2746-958B-BE51FB4EA52B}" srcOrd="0" destOrd="0" presId="urn:microsoft.com/office/officeart/2005/8/layout/matrix2"/>
    <dgm:cxn modelId="{E13AE8DB-0FB8-404C-8EDF-243C54CB4AAC}" srcId="{F1AF9586-A7CA-0E4A-A53E-AAE9B5192996}" destId="{2DB6E8BE-F0E9-B44A-A4CE-A22E4C67ACDF}" srcOrd="0" destOrd="0" parTransId="{6FD16DF7-F02C-8D43-BDD3-39DF9AE1D7D2}" sibTransId="{D13EF766-AE0A-2B46-A810-8B0084CD1C80}"/>
    <dgm:cxn modelId="{54F176F4-74CA-DE46-B2C1-82033CE63BC0}" type="presOf" srcId="{F1AF9586-A7CA-0E4A-A53E-AAE9B5192996}" destId="{5AB7FBFF-1E28-B942-806B-EDA55D113F71}" srcOrd="0" destOrd="0" presId="urn:microsoft.com/office/officeart/2005/8/layout/matrix2"/>
    <dgm:cxn modelId="{7FDBA9F5-E461-5446-91DF-E4DBEEE4C549}" type="presOf" srcId="{BADB6185-0D0C-864D-A300-6836775F17DC}" destId="{0C4CB8F7-238C-E74A-8B0E-F08CFA079E5D}" srcOrd="0" destOrd="0" presId="urn:microsoft.com/office/officeart/2005/8/layout/matrix2"/>
    <dgm:cxn modelId="{66B2A109-F2FC-FD42-AEAE-6FF2C9989F82}" type="presParOf" srcId="{3C7B1F34-74B2-1D42-BA2E-C35026EED4C7}" destId="{42D6E54F-7D09-4F46-938F-C420921E798A}" srcOrd="0" destOrd="0" presId="urn:microsoft.com/office/officeart/2005/8/layout/matrix2"/>
    <dgm:cxn modelId="{F9DCB988-877F-F441-A335-DCE98B6720C6}" type="presParOf" srcId="{3C7B1F34-74B2-1D42-BA2E-C35026EED4C7}" destId="{52D74C28-7840-A249-B3FC-DCFA17FFF52B}" srcOrd="1" destOrd="0" presId="urn:microsoft.com/office/officeart/2005/8/layout/matrix2"/>
    <dgm:cxn modelId="{0C88B9B4-73AD-E842-8BD5-381EE3386778}" type="presParOf" srcId="{3C7B1F34-74B2-1D42-BA2E-C35026EED4C7}" destId="{5AB7FBFF-1E28-B942-806B-EDA55D113F71}" srcOrd="2" destOrd="0" presId="urn:microsoft.com/office/officeart/2005/8/layout/matrix2"/>
    <dgm:cxn modelId="{72D3CAB6-C657-8D45-B815-CB3D404F949F}" type="presParOf" srcId="{3C7B1F34-74B2-1D42-BA2E-C35026EED4C7}" destId="{11FC3FC2-3B0F-2746-958B-BE51FB4EA52B}" srcOrd="3" destOrd="0" presId="urn:microsoft.com/office/officeart/2005/8/layout/matrix2"/>
    <dgm:cxn modelId="{FE31900E-10F0-BD46-B4DE-D9EC0501E069}" type="presParOf" srcId="{3C7B1F34-74B2-1D42-BA2E-C35026EED4C7}" destId="{0C4CB8F7-238C-E74A-8B0E-F08CFA079E5D}" srcOrd="4" destOrd="0" presId="urn:microsoft.com/office/officeart/2005/8/layout/matrix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6E54F-7D09-4F46-938F-C420921E798A}">
      <dsp:nvSpPr>
        <dsp:cNvPr id="0" name=""/>
        <dsp:cNvSpPr/>
      </dsp:nvSpPr>
      <dsp:spPr>
        <a:xfrm>
          <a:off x="810873" y="0"/>
          <a:ext cx="2684424" cy="2684424"/>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52D74C28-7840-A249-B3FC-DCFA17FFF52B}">
      <dsp:nvSpPr>
        <dsp:cNvPr id="0" name=""/>
        <dsp:cNvSpPr/>
      </dsp:nvSpPr>
      <dsp:spPr>
        <a:xfrm>
          <a:off x="985361" y="174487"/>
          <a:ext cx="1073769" cy="10737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Temperature</a:t>
          </a:r>
        </a:p>
        <a:p>
          <a:pPr marL="57150" lvl="1" indent="-57150" algn="l" defTabSz="400050">
            <a:lnSpc>
              <a:spcPct val="90000"/>
            </a:lnSpc>
            <a:spcBef>
              <a:spcPct val="0"/>
            </a:spcBef>
            <a:spcAft>
              <a:spcPct val="15000"/>
            </a:spcAft>
            <a:buChar char="•"/>
          </a:pPr>
          <a:r>
            <a:rPr lang="en-GB" sz="900" kern="1200" dirty="0"/>
            <a:t>A</a:t>
          </a:r>
        </a:p>
        <a:p>
          <a:pPr marL="57150" lvl="1" indent="-57150" algn="l" defTabSz="400050">
            <a:lnSpc>
              <a:spcPct val="90000"/>
            </a:lnSpc>
            <a:spcBef>
              <a:spcPct val="0"/>
            </a:spcBef>
            <a:spcAft>
              <a:spcPct val="15000"/>
            </a:spcAft>
            <a:buChar char="•"/>
          </a:pPr>
          <a:r>
            <a:rPr lang="en-GB" sz="900" kern="1200" dirty="0"/>
            <a:t>B</a:t>
          </a:r>
        </a:p>
        <a:p>
          <a:pPr marL="57150" lvl="1" indent="-57150" algn="l" defTabSz="400050">
            <a:lnSpc>
              <a:spcPct val="90000"/>
            </a:lnSpc>
            <a:spcBef>
              <a:spcPct val="0"/>
            </a:spcBef>
            <a:spcAft>
              <a:spcPct val="15000"/>
            </a:spcAft>
            <a:buChar char="•"/>
          </a:pPr>
          <a:r>
            <a:rPr lang="en-GB" sz="900" kern="1200" dirty="0"/>
            <a:t>C</a:t>
          </a:r>
        </a:p>
        <a:p>
          <a:pPr marL="57150" lvl="1" indent="-57150" algn="l" defTabSz="400050">
            <a:lnSpc>
              <a:spcPct val="90000"/>
            </a:lnSpc>
            <a:spcBef>
              <a:spcPct val="0"/>
            </a:spcBef>
            <a:spcAft>
              <a:spcPct val="15000"/>
            </a:spcAft>
            <a:buChar char="•"/>
          </a:pPr>
          <a:r>
            <a:rPr lang="en-GB" sz="900" kern="1200" dirty="0"/>
            <a:t>D</a:t>
          </a:r>
        </a:p>
      </dsp:txBody>
      <dsp:txXfrm>
        <a:off x="1037778" y="226904"/>
        <a:ext cx="968935" cy="968935"/>
      </dsp:txXfrm>
    </dsp:sp>
    <dsp:sp modelId="{5AB7FBFF-1E28-B942-806B-EDA55D113F71}">
      <dsp:nvSpPr>
        <dsp:cNvPr id="0" name=""/>
        <dsp:cNvSpPr/>
      </dsp:nvSpPr>
      <dsp:spPr>
        <a:xfrm>
          <a:off x="2247040" y="174487"/>
          <a:ext cx="1073769" cy="10737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CO2</a:t>
          </a:r>
        </a:p>
        <a:p>
          <a:pPr marL="57150" lvl="1" indent="-57150" algn="l" defTabSz="400050">
            <a:lnSpc>
              <a:spcPct val="90000"/>
            </a:lnSpc>
            <a:spcBef>
              <a:spcPct val="0"/>
            </a:spcBef>
            <a:spcAft>
              <a:spcPct val="15000"/>
            </a:spcAft>
            <a:buChar char="•"/>
          </a:pPr>
          <a:r>
            <a:rPr lang="en-GB" sz="900" kern="1200" dirty="0"/>
            <a:t>E</a:t>
          </a:r>
        </a:p>
        <a:p>
          <a:pPr marL="57150" lvl="1" indent="-57150" algn="l" defTabSz="400050">
            <a:lnSpc>
              <a:spcPct val="90000"/>
            </a:lnSpc>
            <a:spcBef>
              <a:spcPct val="0"/>
            </a:spcBef>
            <a:spcAft>
              <a:spcPct val="15000"/>
            </a:spcAft>
            <a:buChar char="•"/>
          </a:pPr>
          <a:r>
            <a:rPr lang="en-GB" sz="900" kern="1200" dirty="0"/>
            <a:t>F</a:t>
          </a:r>
        </a:p>
        <a:p>
          <a:pPr marL="57150" lvl="1" indent="-57150" algn="l" defTabSz="400050">
            <a:lnSpc>
              <a:spcPct val="90000"/>
            </a:lnSpc>
            <a:spcBef>
              <a:spcPct val="0"/>
            </a:spcBef>
            <a:spcAft>
              <a:spcPct val="15000"/>
            </a:spcAft>
            <a:buChar char="•"/>
          </a:pPr>
          <a:r>
            <a:rPr lang="en-GB" sz="900" kern="1200" dirty="0"/>
            <a:t>G</a:t>
          </a:r>
        </a:p>
        <a:p>
          <a:pPr marL="57150" lvl="1" indent="-57150" algn="l" defTabSz="400050">
            <a:lnSpc>
              <a:spcPct val="90000"/>
            </a:lnSpc>
            <a:spcBef>
              <a:spcPct val="0"/>
            </a:spcBef>
            <a:spcAft>
              <a:spcPct val="15000"/>
            </a:spcAft>
            <a:buChar char="•"/>
          </a:pPr>
          <a:r>
            <a:rPr lang="en-GB" sz="900" kern="1200" dirty="0"/>
            <a:t>H</a:t>
          </a:r>
        </a:p>
      </dsp:txBody>
      <dsp:txXfrm>
        <a:off x="2299457" y="226904"/>
        <a:ext cx="968935" cy="968935"/>
      </dsp:txXfrm>
    </dsp:sp>
    <dsp:sp modelId="{11FC3FC2-3B0F-2746-958B-BE51FB4EA52B}">
      <dsp:nvSpPr>
        <dsp:cNvPr id="0" name=""/>
        <dsp:cNvSpPr/>
      </dsp:nvSpPr>
      <dsp:spPr>
        <a:xfrm>
          <a:off x="985361" y="1436166"/>
          <a:ext cx="1073769" cy="10737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Light</a:t>
          </a:r>
        </a:p>
        <a:p>
          <a:pPr marL="57150" lvl="1" indent="-57150" algn="l" defTabSz="400050">
            <a:lnSpc>
              <a:spcPct val="90000"/>
            </a:lnSpc>
            <a:spcBef>
              <a:spcPct val="0"/>
            </a:spcBef>
            <a:spcAft>
              <a:spcPct val="15000"/>
            </a:spcAft>
            <a:buChar char="•"/>
          </a:pPr>
          <a:r>
            <a:rPr lang="en-GB" sz="900" kern="1200" dirty="0"/>
            <a:t>J</a:t>
          </a:r>
        </a:p>
        <a:p>
          <a:pPr marL="57150" lvl="1" indent="-57150" algn="l" defTabSz="400050">
            <a:lnSpc>
              <a:spcPct val="90000"/>
            </a:lnSpc>
            <a:spcBef>
              <a:spcPct val="0"/>
            </a:spcBef>
            <a:spcAft>
              <a:spcPct val="15000"/>
            </a:spcAft>
            <a:buChar char="•"/>
          </a:pPr>
          <a:r>
            <a:rPr lang="en-GB" sz="900" kern="1200" dirty="0"/>
            <a:t>K</a:t>
          </a:r>
        </a:p>
        <a:p>
          <a:pPr marL="57150" lvl="1" indent="-57150" algn="l" defTabSz="400050">
            <a:lnSpc>
              <a:spcPct val="90000"/>
            </a:lnSpc>
            <a:spcBef>
              <a:spcPct val="0"/>
            </a:spcBef>
            <a:spcAft>
              <a:spcPct val="15000"/>
            </a:spcAft>
            <a:buChar char="•"/>
          </a:pPr>
          <a:r>
            <a:rPr lang="en-GB" sz="900" kern="1200" dirty="0"/>
            <a:t>L</a:t>
          </a:r>
        </a:p>
        <a:p>
          <a:pPr marL="57150" lvl="1" indent="-57150" algn="l" defTabSz="400050">
            <a:lnSpc>
              <a:spcPct val="90000"/>
            </a:lnSpc>
            <a:spcBef>
              <a:spcPct val="0"/>
            </a:spcBef>
            <a:spcAft>
              <a:spcPct val="15000"/>
            </a:spcAft>
            <a:buChar char="•"/>
          </a:pPr>
          <a:r>
            <a:rPr lang="en-GB" sz="900" kern="1200" dirty="0"/>
            <a:t>M</a:t>
          </a:r>
        </a:p>
      </dsp:txBody>
      <dsp:txXfrm>
        <a:off x="1037778" y="1488583"/>
        <a:ext cx="968935" cy="968935"/>
      </dsp:txXfrm>
    </dsp:sp>
    <dsp:sp modelId="{0C4CB8F7-238C-E74A-8B0E-F08CFA079E5D}">
      <dsp:nvSpPr>
        <dsp:cNvPr id="0" name=""/>
        <dsp:cNvSpPr/>
      </dsp:nvSpPr>
      <dsp:spPr>
        <a:xfrm>
          <a:off x="2247040" y="1436166"/>
          <a:ext cx="1073769" cy="107376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dirty="0"/>
            <a:t>O2</a:t>
          </a:r>
        </a:p>
        <a:p>
          <a:pPr marL="57150" lvl="1" indent="-57150" algn="l" defTabSz="400050">
            <a:lnSpc>
              <a:spcPct val="90000"/>
            </a:lnSpc>
            <a:spcBef>
              <a:spcPct val="0"/>
            </a:spcBef>
            <a:spcAft>
              <a:spcPct val="15000"/>
            </a:spcAft>
            <a:buChar char="•"/>
          </a:pPr>
          <a:r>
            <a:rPr lang="en-GB" sz="900" kern="1200" dirty="0"/>
            <a:t>N</a:t>
          </a:r>
        </a:p>
        <a:p>
          <a:pPr marL="57150" lvl="1" indent="-57150" algn="l" defTabSz="400050">
            <a:lnSpc>
              <a:spcPct val="90000"/>
            </a:lnSpc>
            <a:spcBef>
              <a:spcPct val="0"/>
            </a:spcBef>
            <a:spcAft>
              <a:spcPct val="15000"/>
            </a:spcAft>
            <a:buChar char="•"/>
          </a:pPr>
          <a:r>
            <a:rPr lang="en-GB" sz="900" kern="1200" dirty="0"/>
            <a:t>O</a:t>
          </a:r>
        </a:p>
        <a:p>
          <a:pPr marL="57150" lvl="1" indent="-57150" algn="l" defTabSz="400050">
            <a:lnSpc>
              <a:spcPct val="90000"/>
            </a:lnSpc>
            <a:spcBef>
              <a:spcPct val="0"/>
            </a:spcBef>
            <a:spcAft>
              <a:spcPct val="15000"/>
            </a:spcAft>
            <a:buChar char="•"/>
          </a:pPr>
          <a:r>
            <a:rPr lang="en-GB" sz="900" kern="1200" dirty="0"/>
            <a:t>P</a:t>
          </a:r>
        </a:p>
        <a:p>
          <a:pPr marL="57150" lvl="1" indent="-57150" algn="l" defTabSz="400050">
            <a:lnSpc>
              <a:spcPct val="90000"/>
            </a:lnSpc>
            <a:spcBef>
              <a:spcPct val="0"/>
            </a:spcBef>
            <a:spcAft>
              <a:spcPct val="15000"/>
            </a:spcAft>
            <a:buChar char="•"/>
          </a:pPr>
          <a:r>
            <a:rPr lang="en-GB" sz="900" kern="1200" dirty="0"/>
            <a:t>Q</a:t>
          </a:r>
        </a:p>
      </dsp:txBody>
      <dsp:txXfrm>
        <a:off x="2299457" y="1488583"/>
        <a:ext cx="968935" cy="968935"/>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3/10/2024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3/10/2024</a:t>
            </a:fld>
            <a:endParaRPr lang="en-AU"/>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1238713" rtl="0" eaLnBrk="1" latinLnBrk="0" hangingPunct="1">
      <a:defRPr sz="1625" kern="1200">
        <a:solidFill>
          <a:schemeClr val="tx1"/>
        </a:solidFill>
        <a:latin typeface="+mn-lt"/>
        <a:ea typeface="+mn-ea"/>
        <a:cs typeface="+mn-cs"/>
      </a:defRPr>
    </a:lvl1pPr>
    <a:lvl2pPr marL="619357" algn="l" defTabSz="1238713" rtl="0" eaLnBrk="1" latinLnBrk="0" hangingPunct="1">
      <a:defRPr sz="1625" kern="1200">
        <a:solidFill>
          <a:schemeClr val="tx1"/>
        </a:solidFill>
        <a:latin typeface="+mn-lt"/>
        <a:ea typeface="+mn-ea"/>
        <a:cs typeface="+mn-cs"/>
      </a:defRPr>
    </a:lvl2pPr>
    <a:lvl3pPr marL="1238713" algn="l" defTabSz="1238713" rtl="0" eaLnBrk="1" latinLnBrk="0" hangingPunct="1">
      <a:defRPr sz="1625" kern="1200">
        <a:solidFill>
          <a:schemeClr val="tx1"/>
        </a:solidFill>
        <a:latin typeface="+mn-lt"/>
        <a:ea typeface="+mn-ea"/>
        <a:cs typeface="+mn-cs"/>
      </a:defRPr>
    </a:lvl3pPr>
    <a:lvl4pPr marL="1858070" algn="l" defTabSz="1238713" rtl="0" eaLnBrk="1" latinLnBrk="0" hangingPunct="1">
      <a:defRPr sz="1625" kern="1200">
        <a:solidFill>
          <a:schemeClr val="tx1"/>
        </a:solidFill>
        <a:latin typeface="+mn-lt"/>
        <a:ea typeface="+mn-ea"/>
        <a:cs typeface="+mn-cs"/>
      </a:defRPr>
    </a:lvl4pPr>
    <a:lvl5pPr marL="2477427" algn="l" defTabSz="1238713" rtl="0" eaLnBrk="1" latinLnBrk="0" hangingPunct="1">
      <a:defRPr sz="1625" kern="1200">
        <a:solidFill>
          <a:schemeClr val="tx1"/>
        </a:solidFill>
        <a:latin typeface="+mn-lt"/>
        <a:ea typeface="+mn-ea"/>
        <a:cs typeface="+mn-cs"/>
      </a:defRPr>
    </a:lvl5pPr>
    <a:lvl6pPr marL="3096784" algn="l" defTabSz="1238713" rtl="0" eaLnBrk="1" latinLnBrk="0" hangingPunct="1">
      <a:defRPr sz="1625" kern="1200">
        <a:solidFill>
          <a:schemeClr val="tx1"/>
        </a:solidFill>
        <a:latin typeface="+mn-lt"/>
        <a:ea typeface="+mn-ea"/>
        <a:cs typeface="+mn-cs"/>
      </a:defRPr>
    </a:lvl6pPr>
    <a:lvl7pPr marL="3716140" algn="l" defTabSz="1238713" rtl="0" eaLnBrk="1" latinLnBrk="0" hangingPunct="1">
      <a:defRPr sz="1625" kern="1200">
        <a:solidFill>
          <a:schemeClr val="tx1"/>
        </a:solidFill>
        <a:latin typeface="+mn-lt"/>
        <a:ea typeface="+mn-ea"/>
        <a:cs typeface="+mn-cs"/>
      </a:defRPr>
    </a:lvl7pPr>
    <a:lvl8pPr marL="4335498" algn="l" defTabSz="1238713" rtl="0" eaLnBrk="1" latinLnBrk="0" hangingPunct="1">
      <a:defRPr sz="1625" kern="1200">
        <a:solidFill>
          <a:schemeClr val="tx1"/>
        </a:solidFill>
        <a:latin typeface="+mn-lt"/>
        <a:ea typeface="+mn-ea"/>
        <a:cs typeface="+mn-cs"/>
      </a:defRPr>
    </a:lvl8pPr>
    <a:lvl9pPr marL="4954855" algn="l" defTabSz="1238713" rtl="0" eaLnBrk="1" latinLnBrk="0" hangingPunct="1">
      <a:defRPr sz="1625"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431792" y="1429612"/>
            <a:ext cx="14255417" cy="8213819"/>
          </a:xfrm>
          <a:prstGeom prst="rect">
            <a:avLst/>
          </a:prstGeom>
        </p:spPr>
        <p:txBody>
          <a:bodyPr>
            <a:normAutofit/>
          </a:bodyPr>
          <a:lstStyle>
            <a:lvl1pPr>
              <a:lnSpc>
                <a:spcPct val="100000"/>
              </a:lnSpc>
              <a:spcBef>
                <a:spcPts val="35"/>
              </a:spcBef>
              <a:defRPr lang="en-US" dirty="0"/>
            </a:lvl1pPr>
            <a:lvl2pPr>
              <a:lnSpc>
                <a:spcPct val="100000"/>
              </a:lnSpc>
              <a:spcBef>
                <a:spcPts val="35"/>
              </a:spcBef>
              <a:defRPr lang="en-US" dirty="0"/>
            </a:lvl2pPr>
            <a:lvl3pPr>
              <a:lnSpc>
                <a:spcPct val="100000"/>
              </a:lnSpc>
              <a:spcBef>
                <a:spcPts val="35"/>
              </a:spcBef>
              <a:defRPr lang="en-US"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 level</a:t>
            </a:r>
          </a:p>
          <a:p>
            <a:pPr lvl="8"/>
            <a:r>
              <a:rPr lang="en-US" dirty="0"/>
              <a:t>Ninth level</a:t>
            </a:r>
          </a:p>
        </p:txBody>
      </p:sp>
      <p:sp>
        <p:nvSpPr>
          <p:cNvPr id="18" name="Text Placeholder 15">
            <a:extLst>
              <a:ext uri="{FF2B5EF4-FFF2-40B4-BE49-F238E27FC236}">
                <a16:creationId xmlns:a16="http://schemas.microsoft.com/office/drawing/2014/main" id="{38D4DD99-3B01-4082-8203-F8BD7D3A2F57}"/>
              </a:ext>
            </a:extLst>
          </p:cNvPr>
          <p:cNvSpPr>
            <a:spLocks noGrp="1"/>
          </p:cNvSpPr>
          <p:nvPr>
            <p:ph type="body" sz="quarter" idx="19" hasCustomPrompt="1"/>
          </p:nvPr>
        </p:nvSpPr>
        <p:spPr>
          <a:xfrm>
            <a:off x="431792" y="953259"/>
            <a:ext cx="14154601" cy="97824"/>
          </a:xfrm>
        </p:spPr>
        <p:txBody>
          <a:bodyPr>
            <a:spAutoFit/>
          </a:bodyPr>
          <a:lstStyle>
            <a:lvl1pPr algn="l" rtl="0">
              <a:lnSpc>
                <a:spcPct val="100000"/>
              </a:lnSpc>
              <a:spcBef>
                <a:spcPts val="106"/>
              </a:spcBef>
              <a:spcAft>
                <a:spcPts val="106"/>
              </a:spcAft>
              <a:defRPr lang="en-US" sz="635" b="0" i="0" baseline="0" dirty="0">
                <a:solidFill>
                  <a:srgbClr val="999490"/>
                </a:solidFill>
              </a:defRPr>
            </a:lvl1pPr>
          </a:lstStyle>
          <a:p>
            <a:pPr rtl="0"/>
            <a:r>
              <a:rPr lang="en-AU" dirty="0"/>
              <a:t>[References]</a:t>
            </a:r>
            <a:endParaRPr lang="en-US" dirty="0"/>
          </a:p>
        </p:txBody>
      </p:sp>
      <p:sp>
        <p:nvSpPr>
          <p:cNvPr id="27" name="Footer Placeholder 26">
            <a:extLst>
              <a:ext uri="{FF2B5EF4-FFF2-40B4-BE49-F238E27FC236}">
                <a16:creationId xmlns:a16="http://schemas.microsoft.com/office/drawing/2014/main" id="{30DFACA1-739E-41C2-ADCF-3BBD882809BB}"/>
              </a:ext>
            </a:extLst>
          </p:cNvPr>
          <p:cNvSpPr>
            <a:spLocks noGrp="1"/>
          </p:cNvSpPr>
          <p:nvPr>
            <p:ph type="ftr" sz="quarter" idx="21"/>
          </p:nvPr>
        </p:nvSpPr>
        <p:spPr/>
        <p:txBody>
          <a:bodyPr/>
          <a:lstStyle/>
          <a:p>
            <a:r>
              <a:rPr lang="en-AU"/>
              <a:t>CRICOS Provider Number 00025B</a:t>
            </a:r>
            <a:endParaRPr lang="en-AU" dirty="0"/>
          </a:p>
        </p:txBody>
      </p:sp>
      <p:sp>
        <p:nvSpPr>
          <p:cNvPr id="2" name="Title 1">
            <a:extLst>
              <a:ext uri="{FF2B5EF4-FFF2-40B4-BE49-F238E27FC236}">
                <a16:creationId xmlns:a16="http://schemas.microsoft.com/office/drawing/2014/main" id="{E71B3F32-96A2-4679-84A4-F12397FCFF02}"/>
              </a:ext>
            </a:extLst>
          </p:cNvPr>
          <p:cNvSpPr>
            <a:spLocks noGrp="1"/>
          </p:cNvSpPr>
          <p:nvPr>
            <p:ph type="title"/>
          </p:nvPr>
        </p:nvSpPr>
        <p:spPr/>
        <p:txBody>
          <a:bodyPr/>
          <a:lstStyle/>
          <a:p>
            <a:r>
              <a:rPr lang="en-US"/>
              <a:t>Click to edit Master title style</a:t>
            </a:r>
            <a:endParaRPr lang="en-AU"/>
          </a:p>
        </p:txBody>
      </p:sp>
      <p:sp>
        <p:nvSpPr>
          <p:cNvPr id="11" name="Text Placeholder 15">
            <a:extLst>
              <a:ext uri="{FF2B5EF4-FFF2-40B4-BE49-F238E27FC236}">
                <a16:creationId xmlns:a16="http://schemas.microsoft.com/office/drawing/2014/main" id="{A10BA14E-C836-42CB-8468-CD4BE60EA406}"/>
              </a:ext>
            </a:extLst>
          </p:cNvPr>
          <p:cNvSpPr>
            <a:spLocks noGrp="1"/>
          </p:cNvSpPr>
          <p:nvPr>
            <p:ph type="body" sz="quarter" idx="20" hasCustomPrompt="1"/>
          </p:nvPr>
        </p:nvSpPr>
        <p:spPr>
          <a:xfrm>
            <a:off x="431792" y="743093"/>
            <a:ext cx="14255417" cy="152170"/>
          </a:xfrm>
        </p:spPr>
        <p:txBody>
          <a:bodyPr anchor="t">
            <a:spAutoFit/>
          </a:bodyPr>
          <a:lstStyle>
            <a:lvl1pPr algn="l">
              <a:lnSpc>
                <a:spcPct val="100000"/>
              </a:lnSpc>
              <a:spcBef>
                <a:spcPts val="0"/>
              </a:spcBef>
              <a:spcAft>
                <a:spcPts val="0"/>
              </a:spcAft>
              <a:defRPr sz="988" b="1">
                <a:solidFill>
                  <a:schemeClr val="tx1"/>
                </a:solidFill>
              </a:defRPr>
            </a:lvl1pPr>
          </a:lstStyle>
          <a:p>
            <a:pPr lvl="0"/>
            <a:r>
              <a:rPr lang="en-AU" dirty="0"/>
              <a:t>[Subtitle]</a:t>
            </a:r>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1 Poster Grey">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301FA84E-7DF2-4E36-ACA2-E9547243170B}"/>
              </a:ext>
            </a:extLst>
          </p:cNvPr>
          <p:cNvSpPr>
            <a:spLocks noGrp="1"/>
          </p:cNvSpPr>
          <p:nvPr>
            <p:ph type="body" sz="quarter" idx="40" hasCustomPrompt="1"/>
          </p:nvPr>
        </p:nvSpPr>
        <p:spPr>
          <a:xfrm>
            <a:off x="5265329" y="9145918"/>
            <a:ext cx="4592587" cy="491033"/>
          </a:xfrm>
          <a:noFill/>
        </p:spPr>
        <p:txBody>
          <a:bodyPr lIns="0" tIns="0" rIns="0" bIns="0">
            <a:noAutofit/>
          </a:bodyPr>
          <a:lstStyle>
            <a:lvl1pPr>
              <a:defRPr sz="600" b="0">
                <a:solidFill>
                  <a:schemeClr val="accent1"/>
                </a:solidFill>
              </a:defRPr>
            </a:lvl1pPr>
            <a:lvl2pPr marL="0" indent="0">
              <a:buNone/>
              <a:defRPr/>
            </a:lvl2pPr>
          </a:lstStyle>
          <a:p>
            <a:pPr lvl="0"/>
            <a:r>
              <a:rPr lang="en-US" dirty="0"/>
              <a:t>Figure 3: [Figure caption]</a:t>
            </a:r>
          </a:p>
        </p:txBody>
      </p:sp>
      <p:sp>
        <p:nvSpPr>
          <p:cNvPr id="30" name="Text Placeholder 3">
            <a:extLst>
              <a:ext uri="{FF2B5EF4-FFF2-40B4-BE49-F238E27FC236}">
                <a16:creationId xmlns:a16="http://schemas.microsoft.com/office/drawing/2014/main" id="{CDDF1199-EC6B-41AC-B99E-F83299E4E43C}"/>
              </a:ext>
            </a:extLst>
          </p:cNvPr>
          <p:cNvSpPr>
            <a:spLocks noGrp="1"/>
          </p:cNvSpPr>
          <p:nvPr>
            <p:ph type="body" sz="quarter" idx="38" hasCustomPrompt="1"/>
          </p:nvPr>
        </p:nvSpPr>
        <p:spPr>
          <a:xfrm>
            <a:off x="432143" y="5744556"/>
            <a:ext cx="4525525" cy="551102"/>
          </a:xfrm>
          <a:noFill/>
        </p:spPr>
        <p:txBody>
          <a:bodyPr lIns="0" tIns="0" rIns="0" bIns="0">
            <a:noAutofit/>
          </a:bodyPr>
          <a:lstStyle>
            <a:lvl1pPr>
              <a:defRPr sz="600" b="0">
                <a:solidFill>
                  <a:schemeClr val="accent1"/>
                </a:solidFill>
              </a:defRPr>
            </a:lvl1pPr>
            <a:lvl2pPr marL="0" indent="0">
              <a:buNone/>
              <a:defRPr/>
            </a:lvl2pPr>
          </a:lstStyle>
          <a:p>
            <a:pPr lvl="0"/>
            <a:r>
              <a:rPr lang="en-US" dirty="0"/>
              <a:t>Figure 1: [Figure caption]</a:t>
            </a:r>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hasCustomPrompt="1"/>
          </p:nvPr>
        </p:nvSpPr>
        <p:spPr>
          <a:xfrm>
            <a:off x="431792" y="6635136"/>
            <a:ext cx="4526100" cy="3008132"/>
          </a:xfrm>
          <a:prstGeom prst="rect">
            <a:avLst/>
          </a:prstGeom>
          <a:solidFill>
            <a:srgbClr val="EFEDEB"/>
          </a:solidFill>
        </p:spPr>
        <p:txBody>
          <a:bodyPr lIns="270000" tIns="126000" rIns="27000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8" name="Text Placeholder 15">
            <a:extLst>
              <a:ext uri="{FF2B5EF4-FFF2-40B4-BE49-F238E27FC236}">
                <a16:creationId xmlns:a16="http://schemas.microsoft.com/office/drawing/2014/main" id="{38D4DD99-3B01-4082-8203-F8BD7D3A2F57}"/>
              </a:ext>
            </a:extLst>
          </p:cNvPr>
          <p:cNvSpPr>
            <a:spLocks noGrp="1"/>
          </p:cNvSpPr>
          <p:nvPr>
            <p:ph type="body" sz="quarter" idx="19" hasCustomPrompt="1"/>
          </p:nvPr>
        </p:nvSpPr>
        <p:spPr>
          <a:xfrm>
            <a:off x="431792" y="953259"/>
            <a:ext cx="14254183" cy="97824"/>
          </a:xfrm>
        </p:spPr>
        <p:txBody>
          <a:bodyPr>
            <a:spAutoFit/>
          </a:bodyPr>
          <a:lstStyle>
            <a:lvl1pPr algn="l" rtl="0">
              <a:lnSpc>
                <a:spcPct val="100000"/>
              </a:lnSpc>
              <a:spcBef>
                <a:spcPts val="106"/>
              </a:spcBef>
              <a:spcAft>
                <a:spcPts val="106"/>
              </a:spcAft>
              <a:defRPr lang="en-US" sz="635" b="0" i="0" baseline="0" dirty="0">
                <a:solidFill>
                  <a:srgbClr val="999490"/>
                </a:solidFill>
              </a:defRPr>
            </a:lvl1pPr>
          </a:lstStyle>
          <a:p>
            <a:pPr rtl="0"/>
            <a:r>
              <a:rPr lang="en-AU" dirty="0"/>
              <a:t>[References]</a:t>
            </a:r>
            <a:endParaRPr lang="en-US" dirty="0"/>
          </a:p>
        </p:txBody>
      </p:sp>
      <p:sp>
        <p:nvSpPr>
          <p:cNvPr id="2" name="Title 1">
            <a:extLst>
              <a:ext uri="{FF2B5EF4-FFF2-40B4-BE49-F238E27FC236}">
                <a16:creationId xmlns:a16="http://schemas.microsoft.com/office/drawing/2014/main" id="{E71B3F32-96A2-4679-84A4-F12397FCFF02}"/>
              </a:ext>
            </a:extLst>
          </p:cNvPr>
          <p:cNvSpPr>
            <a:spLocks noGrp="1"/>
          </p:cNvSpPr>
          <p:nvPr>
            <p:ph type="title"/>
          </p:nvPr>
        </p:nvSpPr>
        <p:spPr>
          <a:xfrm>
            <a:off x="431792" y="190361"/>
            <a:ext cx="14254183" cy="249993"/>
          </a:xfrm>
        </p:spPr>
        <p:txBody>
          <a:bodyPr/>
          <a:lstStyle/>
          <a:p>
            <a:r>
              <a:rPr lang="en-US"/>
              <a:t>Click to edit Master title style</a:t>
            </a:r>
            <a:endParaRPr lang="en-AU"/>
          </a:p>
        </p:txBody>
      </p:sp>
      <p:sp>
        <p:nvSpPr>
          <p:cNvPr id="11" name="Text Placeholder 15">
            <a:extLst>
              <a:ext uri="{FF2B5EF4-FFF2-40B4-BE49-F238E27FC236}">
                <a16:creationId xmlns:a16="http://schemas.microsoft.com/office/drawing/2014/main" id="{A10BA14E-C836-42CB-8468-CD4BE60EA406}"/>
              </a:ext>
            </a:extLst>
          </p:cNvPr>
          <p:cNvSpPr>
            <a:spLocks noGrp="1"/>
          </p:cNvSpPr>
          <p:nvPr>
            <p:ph type="body" sz="quarter" idx="20" hasCustomPrompt="1"/>
          </p:nvPr>
        </p:nvSpPr>
        <p:spPr>
          <a:xfrm>
            <a:off x="431792" y="743093"/>
            <a:ext cx="14254183" cy="152170"/>
          </a:xfrm>
        </p:spPr>
        <p:txBody>
          <a:bodyPr anchor="t">
            <a:spAutoFit/>
          </a:bodyPr>
          <a:lstStyle>
            <a:lvl1pPr algn="l">
              <a:lnSpc>
                <a:spcPct val="100000"/>
              </a:lnSpc>
              <a:spcBef>
                <a:spcPts val="0"/>
              </a:spcBef>
              <a:spcAft>
                <a:spcPts val="0"/>
              </a:spcAft>
              <a:defRPr sz="988" b="1">
                <a:solidFill>
                  <a:schemeClr val="tx1"/>
                </a:solidFill>
              </a:defRPr>
            </a:lvl1pPr>
          </a:lstStyle>
          <a:p>
            <a:pPr lvl="0"/>
            <a:r>
              <a:rPr lang="en-AU" dirty="0"/>
              <a:t>[Subtitle]</a:t>
            </a:r>
          </a:p>
        </p:txBody>
      </p:sp>
      <p:sp>
        <p:nvSpPr>
          <p:cNvPr id="4" name="Text Placeholder 3">
            <a:extLst>
              <a:ext uri="{FF2B5EF4-FFF2-40B4-BE49-F238E27FC236}">
                <a16:creationId xmlns:a16="http://schemas.microsoft.com/office/drawing/2014/main" id="{463BEAD4-D512-4292-B52C-BB5F9C1ACBE8}"/>
              </a:ext>
            </a:extLst>
          </p:cNvPr>
          <p:cNvSpPr>
            <a:spLocks noGrp="1"/>
          </p:cNvSpPr>
          <p:nvPr>
            <p:ph type="body" sz="quarter" idx="22" hasCustomPrompt="1"/>
          </p:nvPr>
        </p:nvSpPr>
        <p:spPr>
          <a:xfrm>
            <a:off x="432143" y="6441663"/>
            <a:ext cx="4525525" cy="319987"/>
          </a:xfrm>
          <a:solidFill>
            <a:srgbClr val="E6E3E0"/>
          </a:solidFill>
        </p:spPr>
        <p:txBody>
          <a:bodyPr wrap="square" lIns="270000" tIns="97200" rIns="270000" bIns="97200">
            <a:spAutoFit/>
          </a:bodyPr>
          <a:lstStyle>
            <a:lvl1pPr>
              <a:defRPr sz="846" b="1">
                <a:solidFill>
                  <a:schemeClr val="accent1"/>
                </a:solidFill>
              </a:defRPr>
            </a:lvl1pPr>
            <a:lvl2pPr marL="0" indent="0">
              <a:buNone/>
              <a:defRPr/>
            </a:lvl2pPr>
          </a:lstStyle>
          <a:p>
            <a:pPr lvl="0"/>
            <a:r>
              <a:rPr lang="en-US" dirty="0"/>
              <a:t>[Heading text]</a:t>
            </a:r>
          </a:p>
        </p:txBody>
      </p:sp>
      <p:sp>
        <p:nvSpPr>
          <p:cNvPr id="6" name="Picture Placeholder 5">
            <a:extLst>
              <a:ext uri="{FF2B5EF4-FFF2-40B4-BE49-F238E27FC236}">
                <a16:creationId xmlns:a16="http://schemas.microsoft.com/office/drawing/2014/main" id="{9B3572B5-A107-45E1-B8C4-724786A9B934}"/>
              </a:ext>
            </a:extLst>
          </p:cNvPr>
          <p:cNvSpPr>
            <a:spLocks noGrp="1"/>
          </p:cNvSpPr>
          <p:nvPr>
            <p:ph type="pic" sz="quarter" idx="24" hasCustomPrompt="1"/>
          </p:nvPr>
        </p:nvSpPr>
        <p:spPr>
          <a:xfrm>
            <a:off x="5265320" y="1429611"/>
            <a:ext cx="9420304" cy="3011566"/>
          </a:xfrm>
          <a:solidFill>
            <a:srgbClr val="D7D1CC"/>
          </a:solidFill>
        </p:spPr>
        <p:txBody>
          <a:bodyPr anchor="ctr"/>
          <a:lstStyle>
            <a:lvl1pPr algn="ctr">
              <a:lnSpc>
                <a:spcPct val="100000"/>
              </a:lnSpc>
              <a:spcBef>
                <a:spcPts val="0"/>
              </a:spcBef>
              <a:spcAft>
                <a:spcPts val="0"/>
              </a:spcAft>
              <a:defRPr/>
            </a:lvl1pPr>
          </a:lstStyle>
          <a:p>
            <a:r>
              <a:rPr lang="en-AU" dirty="0"/>
              <a:t>Click icon to insert pic</a:t>
            </a:r>
            <a:br>
              <a:rPr lang="en-AU" dirty="0"/>
            </a:br>
            <a:br>
              <a:rPr lang="en-AU" dirty="0"/>
            </a:br>
            <a:br>
              <a:rPr lang="en-AU" dirty="0"/>
            </a:br>
            <a:endParaRPr lang="en-AU" dirty="0"/>
          </a:p>
        </p:txBody>
      </p:sp>
      <p:sp>
        <p:nvSpPr>
          <p:cNvPr id="15" name="Content Placeholder 9">
            <a:extLst>
              <a:ext uri="{FF2B5EF4-FFF2-40B4-BE49-F238E27FC236}">
                <a16:creationId xmlns:a16="http://schemas.microsoft.com/office/drawing/2014/main" id="{917A8D9B-14C2-4EF9-B4A1-2B35C1B458CD}"/>
              </a:ext>
            </a:extLst>
          </p:cNvPr>
          <p:cNvSpPr>
            <a:spLocks noGrp="1"/>
          </p:cNvSpPr>
          <p:nvPr>
            <p:ph sz="quarter" idx="25" hasCustomPrompt="1"/>
          </p:nvPr>
        </p:nvSpPr>
        <p:spPr>
          <a:xfrm>
            <a:off x="431792" y="1635665"/>
            <a:ext cx="4526100" cy="2082727"/>
          </a:xfrm>
          <a:prstGeom prst="rect">
            <a:avLst/>
          </a:prstGeom>
          <a:solidFill>
            <a:srgbClr val="EFEDEB"/>
          </a:solidFill>
        </p:spPr>
        <p:txBody>
          <a:bodyPr lIns="270000" tIns="126000" rIns="27000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marL="95239" indent="0">
              <a:lnSpc>
                <a:spcPct val="100000"/>
              </a:lnSpc>
              <a:spcBef>
                <a:spcPts val="211"/>
              </a:spcBef>
              <a:tabLst/>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a:extLst>
              <a:ext uri="{FF2B5EF4-FFF2-40B4-BE49-F238E27FC236}">
                <a16:creationId xmlns:a16="http://schemas.microsoft.com/office/drawing/2014/main" id="{12C23EDD-933E-499B-A2BA-6FE387C53BF6}"/>
              </a:ext>
            </a:extLst>
          </p:cNvPr>
          <p:cNvSpPr>
            <a:spLocks noGrp="1"/>
          </p:cNvSpPr>
          <p:nvPr>
            <p:ph type="body" sz="quarter" idx="26" hasCustomPrompt="1"/>
          </p:nvPr>
        </p:nvSpPr>
        <p:spPr>
          <a:xfrm>
            <a:off x="432143" y="1442192"/>
            <a:ext cx="4525525" cy="319987"/>
          </a:xfrm>
          <a:solidFill>
            <a:srgbClr val="E6E3E0"/>
          </a:solidFill>
        </p:spPr>
        <p:txBody>
          <a:bodyPr wrap="square" lIns="270000" tIns="97200" rIns="270000" bIns="97200">
            <a:spAutoFit/>
          </a:bodyPr>
          <a:lstStyle>
            <a:lvl1pPr>
              <a:defRPr sz="846" b="1">
                <a:solidFill>
                  <a:schemeClr val="accent1"/>
                </a:solidFill>
              </a:defRPr>
            </a:lvl1pPr>
            <a:lvl2pPr marL="0" indent="0">
              <a:buNone/>
              <a:defRPr/>
            </a:lvl2pPr>
          </a:lstStyle>
          <a:p>
            <a:pPr lvl="0"/>
            <a:r>
              <a:rPr lang="en-US" dirty="0"/>
              <a:t>[Heading text]</a:t>
            </a:r>
          </a:p>
        </p:txBody>
      </p:sp>
      <p:sp>
        <p:nvSpPr>
          <p:cNvPr id="17" name="Content Placeholder 9">
            <a:extLst>
              <a:ext uri="{FF2B5EF4-FFF2-40B4-BE49-F238E27FC236}">
                <a16:creationId xmlns:a16="http://schemas.microsoft.com/office/drawing/2014/main" id="{3F0996FF-D92C-4EA6-938C-E7F162ABD7E9}"/>
              </a:ext>
            </a:extLst>
          </p:cNvPr>
          <p:cNvSpPr>
            <a:spLocks noGrp="1"/>
          </p:cNvSpPr>
          <p:nvPr>
            <p:ph sz="quarter" idx="27" hasCustomPrompt="1"/>
          </p:nvPr>
        </p:nvSpPr>
        <p:spPr>
          <a:xfrm>
            <a:off x="5265320" y="5744556"/>
            <a:ext cx="4593171" cy="834607"/>
          </a:xfrm>
          <a:prstGeom prst="rect">
            <a:avLst/>
          </a:prstGeom>
          <a:solidFill>
            <a:srgbClr val="EFEDEB"/>
          </a:solidFill>
        </p:spPr>
        <p:txBody>
          <a:bodyPr lIns="270000" tIns="126000" rIns="27000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
            <a:extLst>
              <a:ext uri="{FF2B5EF4-FFF2-40B4-BE49-F238E27FC236}">
                <a16:creationId xmlns:a16="http://schemas.microsoft.com/office/drawing/2014/main" id="{21BA83C2-8E32-4485-BCE0-1DEBBC6A39DF}"/>
              </a:ext>
            </a:extLst>
          </p:cNvPr>
          <p:cNvSpPr>
            <a:spLocks noGrp="1"/>
          </p:cNvSpPr>
          <p:nvPr>
            <p:ph type="body" sz="quarter" idx="28" hasCustomPrompt="1"/>
          </p:nvPr>
        </p:nvSpPr>
        <p:spPr>
          <a:xfrm>
            <a:off x="5265320" y="5137342"/>
            <a:ext cx="4593171" cy="319987"/>
          </a:xfrm>
          <a:solidFill>
            <a:srgbClr val="EFEDEB"/>
          </a:solidFill>
        </p:spPr>
        <p:txBody>
          <a:bodyPr wrap="square" lIns="270000" tIns="97200" rIns="270000" bIns="97200">
            <a:spAutoFit/>
          </a:bodyPr>
          <a:lstStyle>
            <a:lvl1pPr>
              <a:defRPr sz="846" b="1">
                <a:solidFill>
                  <a:schemeClr val="accent1"/>
                </a:solidFill>
              </a:defRPr>
            </a:lvl1pPr>
            <a:lvl2pPr marL="0" indent="0">
              <a:buNone/>
              <a:defRPr/>
            </a:lvl2pPr>
          </a:lstStyle>
          <a:p>
            <a:pPr lvl="0"/>
            <a:r>
              <a:rPr lang="en-US" dirty="0"/>
              <a:t>[Heading text]</a:t>
            </a:r>
          </a:p>
        </p:txBody>
      </p:sp>
      <p:sp>
        <p:nvSpPr>
          <p:cNvPr id="20" name="Text Placeholder 3">
            <a:extLst>
              <a:ext uri="{FF2B5EF4-FFF2-40B4-BE49-F238E27FC236}">
                <a16:creationId xmlns:a16="http://schemas.microsoft.com/office/drawing/2014/main" id="{68307EC0-D6C4-47F3-A40C-ACED0037F85D}"/>
              </a:ext>
            </a:extLst>
          </p:cNvPr>
          <p:cNvSpPr>
            <a:spLocks noGrp="1"/>
          </p:cNvSpPr>
          <p:nvPr>
            <p:ph type="body" sz="quarter" idx="29" hasCustomPrompt="1"/>
          </p:nvPr>
        </p:nvSpPr>
        <p:spPr>
          <a:xfrm>
            <a:off x="5265320" y="5335854"/>
            <a:ext cx="4593171" cy="405486"/>
          </a:xfrm>
          <a:gradFill flip="none" rotWithShape="1">
            <a:gsLst>
              <a:gs pos="0">
                <a:schemeClr val="accent1"/>
              </a:gs>
              <a:gs pos="90000">
                <a:srgbClr val="7A2884"/>
              </a:gs>
              <a:gs pos="100000">
                <a:srgbClr val="962A8B"/>
              </a:gs>
            </a:gsLst>
            <a:lin ang="0" scaled="1"/>
            <a:tileRect/>
          </a:gradFill>
        </p:spPr>
        <p:txBody>
          <a:bodyPr lIns="270000" tIns="90000" rIns="270000" bIns="90000" anchor="ctr">
            <a:noAutofit/>
          </a:bodyPr>
          <a:lstStyle>
            <a:lvl1pPr marL="0" indent="0">
              <a:defRPr sz="988" b="1">
                <a:solidFill>
                  <a:schemeClr val="bg1"/>
                </a:solidFill>
              </a:defRPr>
            </a:lvl1pPr>
            <a:lvl2pPr marL="0" indent="0">
              <a:buNone/>
              <a:defRPr/>
            </a:lvl2pPr>
          </a:lstStyle>
          <a:p>
            <a:pPr lvl="0"/>
            <a:r>
              <a:rPr lang="en-US" dirty="0"/>
              <a:t>[Feature text]</a:t>
            </a:r>
          </a:p>
        </p:txBody>
      </p:sp>
      <p:sp>
        <p:nvSpPr>
          <p:cNvPr id="21" name="Content Placeholder 9">
            <a:extLst>
              <a:ext uri="{FF2B5EF4-FFF2-40B4-BE49-F238E27FC236}">
                <a16:creationId xmlns:a16="http://schemas.microsoft.com/office/drawing/2014/main" id="{5052BB6F-902B-439C-9DB2-8A155C4F673D}"/>
              </a:ext>
            </a:extLst>
          </p:cNvPr>
          <p:cNvSpPr>
            <a:spLocks noGrp="1"/>
          </p:cNvSpPr>
          <p:nvPr>
            <p:ph sz="quarter" idx="30" hasCustomPrompt="1"/>
          </p:nvPr>
        </p:nvSpPr>
        <p:spPr>
          <a:xfrm>
            <a:off x="10165919" y="5542828"/>
            <a:ext cx="4521290" cy="1532314"/>
          </a:xfrm>
          <a:prstGeom prst="rect">
            <a:avLst/>
          </a:prstGeom>
          <a:solidFill>
            <a:srgbClr val="EFEDEB"/>
          </a:solidFill>
        </p:spPr>
        <p:txBody>
          <a:bodyPr lIns="270000" tIns="126000" rIns="27000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3">
            <a:extLst>
              <a:ext uri="{FF2B5EF4-FFF2-40B4-BE49-F238E27FC236}">
                <a16:creationId xmlns:a16="http://schemas.microsoft.com/office/drawing/2014/main" id="{3C574541-139E-4D0F-822B-366774B5BBE8}"/>
              </a:ext>
            </a:extLst>
          </p:cNvPr>
          <p:cNvSpPr>
            <a:spLocks noGrp="1"/>
          </p:cNvSpPr>
          <p:nvPr>
            <p:ph type="body" sz="quarter" idx="31" hasCustomPrompt="1"/>
          </p:nvPr>
        </p:nvSpPr>
        <p:spPr>
          <a:xfrm>
            <a:off x="10165919" y="5137341"/>
            <a:ext cx="4521290" cy="405486"/>
          </a:xfrm>
          <a:gradFill flip="none" rotWithShape="1">
            <a:gsLst>
              <a:gs pos="0">
                <a:schemeClr val="accent1"/>
              </a:gs>
              <a:gs pos="90000">
                <a:srgbClr val="7A2884"/>
              </a:gs>
              <a:gs pos="100000">
                <a:srgbClr val="962A8B"/>
              </a:gs>
            </a:gsLst>
            <a:lin ang="0" scaled="1"/>
            <a:tileRect/>
          </a:gradFill>
        </p:spPr>
        <p:txBody>
          <a:bodyPr lIns="270000" tIns="90000" rIns="270000" bIns="90000" anchor="ctr">
            <a:noAutofit/>
          </a:bodyPr>
          <a:lstStyle>
            <a:lvl1pPr>
              <a:defRPr sz="988" b="1">
                <a:solidFill>
                  <a:schemeClr val="bg1"/>
                </a:solidFill>
              </a:defRPr>
            </a:lvl1pPr>
            <a:lvl2pPr marL="0" indent="0">
              <a:buNone/>
              <a:defRPr/>
            </a:lvl2pPr>
          </a:lstStyle>
          <a:p>
            <a:pPr lvl="0"/>
            <a:r>
              <a:rPr lang="en-US" dirty="0"/>
              <a:t>[Feature text]</a:t>
            </a:r>
          </a:p>
        </p:txBody>
      </p:sp>
      <p:sp>
        <p:nvSpPr>
          <p:cNvPr id="23" name="Picture Placeholder 5">
            <a:extLst>
              <a:ext uri="{FF2B5EF4-FFF2-40B4-BE49-F238E27FC236}">
                <a16:creationId xmlns:a16="http://schemas.microsoft.com/office/drawing/2014/main" id="{84FBFEDF-8755-4CEB-AA17-B049ED246C14}"/>
              </a:ext>
            </a:extLst>
          </p:cNvPr>
          <p:cNvSpPr>
            <a:spLocks noGrp="1"/>
          </p:cNvSpPr>
          <p:nvPr>
            <p:ph type="pic" sz="quarter" idx="32" hasCustomPrompt="1"/>
          </p:nvPr>
        </p:nvSpPr>
        <p:spPr>
          <a:xfrm>
            <a:off x="431792" y="3898418"/>
            <a:ext cx="4526100" cy="1767182"/>
          </a:xfrm>
          <a:solidFill>
            <a:srgbClr val="D7D1CC"/>
          </a:solidFill>
        </p:spPr>
        <p:txBody>
          <a:bodyPr anchor="ctr"/>
          <a:lstStyle>
            <a:lvl1pPr algn="ctr">
              <a:lnSpc>
                <a:spcPct val="100000"/>
              </a:lnSpc>
              <a:spcBef>
                <a:spcPts val="0"/>
              </a:spcBef>
              <a:spcAft>
                <a:spcPts val="0"/>
              </a:spcAft>
              <a:defRPr/>
            </a:lvl1pPr>
          </a:lstStyle>
          <a:p>
            <a:r>
              <a:rPr lang="en-AU" dirty="0"/>
              <a:t>Click icon to insert pic</a:t>
            </a:r>
            <a:br>
              <a:rPr lang="en-AU" dirty="0"/>
            </a:br>
            <a:br>
              <a:rPr lang="en-AU" dirty="0"/>
            </a:br>
            <a:br>
              <a:rPr lang="en-AU" dirty="0"/>
            </a:br>
            <a:endParaRPr lang="en-AU" dirty="0"/>
          </a:p>
        </p:txBody>
      </p:sp>
      <p:sp>
        <p:nvSpPr>
          <p:cNvPr id="25" name="Picture Placeholder 5">
            <a:extLst>
              <a:ext uri="{FF2B5EF4-FFF2-40B4-BE49-F238E27FC236}">
                <a16:creationId xmlns:a16="http://schemas.microsoft.com/office/drawing/2014/main" id="{0693EAD1-462A-4ECC-9C4A-DDBEE428150D}"/>
              </a:ext>
            </a:extLst>
          </p:cNvPr>
          <p:cNvSpPr>
            <a:spLocks noGrp="1"/>
          </p:cNvSpPr>
          <p:nvPr>
            <p:ph type="pic" sz="quarter" idx="34" hasCustomPrompt="1"/>
          </p:nvPr>
        </p:nvSpPr>
        <p:spPr>
          <a:xfrm>
            <a:off x="5265320" y="6777824"/>
            <a:ext cx="4593171" cy="2280850"/>
          </a:xfrm>
          <a:solidFill>
            <a:srgbClr val="D7D1CC"/>
          </a:solidFill>
        </p:spPr>
        <p:txBody>
          <a:bodyPr anchor="ctr"/>
          <a:lstStyle>
            <a:lvl1pPr algn="ctr">
              <a:lnSpc>
                <a:spcPct val="100000"/>
              </a:lnSpc>
              <a:spcBef>
                <a:spcPts val="0"/>
              </a:spcBef>
              <a:spcAft>
                <a:spcPts val="0"/>
              </a:spcAft>
              <a:defRPr/>
            </a:lvl1pPr>
          </a:lstStyle>
          <a:p>
            <a:r>
              <a:rPr lang="en-AU" dirty="0"/>
              <a:t>Click icon to insert pic</a:t>
            </a:r>
            <a:br>
              <a:rPr lang="en-AU" dirty="0"/>
            </a:br>
            <a:br>
              <a:rPr lang="en-AU" dirty="0"/>
            </a:br>
            <a:br>
              <a:rPr lang="en-AU" dirty="0"/>
            </a:br>
            <a:endParaRPr lang="en-AU" dirty="0"/>
          </a:p>
        </p:txBody>
      </p:sp>
      <p:sp>
        <p:nvSpPr>
          <p:cNvPr id="28" name="Content Placeholder 9">
            <a:extLst>
              <a:ext uri="{FF2B5EF4-FFF2-40B4-BE49-F238E27FC236}">
                <a16:creationId xmlns:a16="http://schemas.microsoft.com/office/drawing/2014/main" id="{07222DC4-ED65-41BA-9AE9-3AB068E3D93C}"/>
              </a:ext>
            </a:extLst>
          </p:cNvPr>
          <p:cNvSpPr>
            <a:spLocks noGrp="1"/>
          </p:cNvSpPr>
          <p:nvPr>
            <p:ph sz="quarter" idx="36" hasCustomPrompt="1"/>
          </p:nvPr>
        </p:nvSpPr>
        <p:spPr>
          <a:xfrm>
            <a:off x="10165919" y="7496268"/>
            <a:ext cx="4521290" cy="2147001"/>
          </a:xfrm>
          <a:prstGeom prst="rect">
            <a:avLst/>
          </a:prstGeom>
          <a:solidFill>
            <a:srgbClr val="EFEDEB"/>
          </a:solidFill>
        </p:spPr>
        <p:txBody>
          <a:bodyPr lIns="270000" tIns="126000" rIns="27000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9" name="Text Placeholder 3">
            <a:extLst>
              <a:ext uri="{FF2B5EF4-FFF2-40B4-BE49-F238E27FC236}">
                <a16:creationId xmlns:a16="http://schemas.microsoft.com/office/drawing/2014/main" id="{73DB9632-6B58-4B85-BAF1-CD327B3366E1}"/>
              </a:ext>
            </a:extLst>
          </p:cNvPr>
          <p:cNvSpPr>
            <a:spLocks noGrp="1"/>
          </p:cNvSpPr>
          <p:nvPr>
            <p:ph type="body" sz="quarter" idx="37" hasCustomPrompt="1"/>
          </p:nvPr>
        </p:nvSpPr>
        <p:spPr>
          <a:xfrm>
            <a:off x="10165919" y="7302793"/>
            <a:ext cx="4521290" cy="319987"/>
          </a:xfrm>
          <a:solidFill>
            <a:srgbClr val="E6E3E0"/>
          </a:solidFill>
        </p:spPr>
        <p:txBody>
          <a:bodyPr wrap="square" lIns="270000" tIns="97200" rIns="270000" bIns="97200">
            <a:spAutoFit/>
          </a:bodyPr>
          <a:lstStyle>
            <a:lvl1pPr>
              <a:defRPr sz="846" b="1">
                <a:solidFill>
                  <a:schemeClr val="accent1"/>
                </a:solidFill>
              </a:defRPr>
            </a:lvl1pPr>
            <a:lvl2pPr marL="0" indent="0">
              <a:buNone/>
              <a:defRPr/>
            </a:lvl2pPr>
          </a:lstStyle>
          <a:p>
            <a:pPr lvl="0"/>
            <a:r>
              <a:rPr lang="en-US" dirty="0"/>
              <a:t>[Heading text]</a:t>
            </a:r>
          </a:p>
        </p:txBody>
      </p:sp>
      <p:sp>
        <p:nvSpPr>
          <p:cNvPr id="31" name="Text Placeholder 3">
            <a:extLst>
              <a:ext uri="{FF2B5EF4-FFF2-40B4-BE49-F238E27FC236}">
                <a16:creationId xmlns:a16="http://schemas.microsoft.com/office/drawing/2014/main" id="{14AE396D-A57C-4020-9B70-0FBF18BDC634}"/>
              </a:ext>
            </a:extLst>
          </p:cNvPr>
          <p:cNvSpPr>
            <a:spLocks noGrp="1"/>
          </p:cNvSpPr>
          <p:nvPr>
            <p:ph type="body" sz="quarter" idx="39" hasCustomPrompt="1"/>
          </p:nvPr>
        </p:nvSpPr>
        <p:spPr>
          <a:xfrm>
            <a:off x="5265320" y="4515077"/>
            <a:ext cx="9420304" cy="551102"/>
          </a:xfrm>
          <a:noFill/>
        </p:spPr>
        <p:txBody>
          <a:bodyPr lIns="0" tIns="0" rIns="0" bIns="0">
            <a:noAutofit/>
          </a:bodyPr>
          <a:lstStyle>
            <a:lvl1pPr>
              <a:defRPr sz="600" b="0">
                <a:solidFill>
                  <a:schemeClr val="accent1"/>
                </a:solidFill>
              </a:defRPr>
            </a:lvl1pPr>
            <a:lvl2pPr marL="0" indent="0">
              <a:buNone/>
              <a:defRPr/>
            </a:lvl2pPr>
          </a:lstStyle>
          <a:p>
            <a:pPr lvl="0"/>
            <a:r>
              <a:rPr lang="en-US" dirty="0"/>
              <a:t>Figure 2: [Figure caption]</a:t>
            </a:r>
          </a:p>
        </p:txBody>
      </p:sp>
      <p:sp>
        <p:nvSpPr>
          <p:cNvPr id="33" name="Text Placeholder 3">
            <a:extLst>
              <a:ext uri="{FF2B5EF4-FFF2-40B4-BE49-F238E27FC236}">
                <a16:creationId xmlns:a16="http://schemas.microsoft.com/office/drawing/2014/main" id="{9E64CD43-B309-4448-9788-BA1A319BC575}"/>
              </a:ext>
            </a:extLst>
          </p:cNvPr>
          <p:cNvSpPr>
            <a:spLocks noGrp="1"/>
          </p:cNvSpPr>
          <p:nvPr>
            <p:ph type="body" sz="quarter" idx="41" hasCustomPrompt="1"/>
          </p:nvPr>
        </p:nvSpPr>
        <p:spPr>
          <a:xfrm>
            <a:off x="5265330" y="9930176"/>
            <a:ext cx="4593453" cy="397147"/>
          </a:xfrm>
          <a:noFill/>
        </p:spPr>
        <p:txBody>
          <a:bodyPr lIns="0" tIns="0" rIns="0" bIns="0">
            <a:noAutofit/>
          </a:bodyPr>
          <a:lstStyle>
            <a:lvl1pPr>
              <a:defRPr sz="600" b="0">
                <a:solidFill>
                  <a:schemeClr val="tx1"/>
                </a:solidFill>
              </a:defRPr>
            </a:lvl1pPr>
            <a:lvl2pPr marL="0" indent="0">
              <a:buNone/>
              <a:defRPr/>
            </a:lvl2pPr>
          </a:lstStyle>
          <a:p>
            <a:pPr lvl="0"/>
            <a:r>
              <a:rPr lang="en-US" dirty="0"/>
              <a:t>[Acknowledgements text]</a:t>
            </a:r>
          </a:p>
        </p:txBody>
      </p:sp>
      <p:cxnSp>
        <p:nvCxnSpPr>
          <p:cNvPr id="40" name="Straight Connector 39">
            <a:extLst>
              <a:ext uri="{FF2B5EF4-FFF2-40B4-BE49-F238E27FC236}">
                <a16:creationId xmlns:a16="http://schemas.microsoft.com/office/drawing/2014/main" id="{E672035C-588A-49D3-997F-1214843DE1FF}"/>
              </a:ext>
            </a:extLst>
          </p:cNvPr>
          <p:cNvCxnSpPr>
            <a:cxnSpLocks/>
          </p:cNvCxnSpPr>
          <p:nvPr userDrawn="1"/>
        </p:nvCxnSpPr>
        <p:spPr>
          <a:xfrm>
            <a:off x="432143" y="10134439"/>
            <a:ext cx="45255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BEC75044-FCFE-49F2-927B-D01CB1326B5D}"/>
              </a:ext>
            </a:extLst>
          </p:cNvPr>
          <p:cNvSpPr>
            <a:spLocks noGrp="1"/>
          </p:cNvSpPr>
          <p:nvPr>
            <p:ph type="body" sz="quarter" idx="43" hasCustomPrompt="1"/>
          </p:nvPr>
        </p:nvSpPr>
        <p:spPr>
          <a:xfrm>
            <a:off x="619284" y="9819928"/>
            <a:ext cx="2252169" cy="98095"/>
          </a:xfrm>
          <a:noFill/>
        </p:spPr>
        <p:txBody>
          <a:bodyPr wrap="square" lIns="0" tIns="0" rIns="0" bIns="0">
            <a:spAutoFit/>
          </a:bodyPr>
          <a:lstStyle>
            <a:lvl1pPr>
              <a:defRPr sz="670" b="1">
                <a:solidFill>
                  <a:schemeClr val="accent1"/>
                </a:solidFill>
              </a:defRPr>
            </a:lvl1pPr>
            <a:lvl2pPr marL="0" indent="0">
              <a:buNone/>
              <a:defRPr/>
            </a:lvl2pPr>
          </a:lstStyle>
          <a:p>
            <a:pPr lvl="0"/>
            <a:r>
              <a:rPr lang="en-US" dirty="0"/>
              <a:t>f.surname@uq.edu.au</a:t>
            </a:r>
          </a:p>
        </p:txBody>
      </p:sp>
      <p:sp>
        <p:nvSpPr>
          <p:cNvPr id="43" name="Text Placeholder 3">
            <a:extLst>
              <a:ext uri="{FF2B5EF4-FFF2-40B4-BE49-F238E27FC236}">
                <a16:creationId xmlns:a16="http://schemas.microsoft.com/office/drawing/2014/main" id="{A3195BD1-2EFC-4056-B6F0-AF57BF3742F4}"/>
              </a:ext>
            </a:extLst>
          </p:cNvPr>
          <p:cNvSpPr>
            <a:spLocks noGrp="1"/>
          </p:cNvSpPr>
          <p:nvPr>
            <p:ph type="body" sz="quarter" idx="44" hasCustomPrompt="1"/>
          </p:nvPr>
        </p:nvSpPr>
        <p:spPr>
          <a:xfrm>
            <a:off x="619284" y="9945203"/>
            <a:ext cx="2252169" cy="98095"/>
          </a:xfrm>
          <a:noFill/>
        </p:spPr>
        <p:txBody>
          <a:bodyPr wrap="square" lIns="0" tIns="0" rIns="0" bIns="0">
            <a:spAutoFit/>
          </a:bodyPr>
          <a:lstStyle>
            <a:lvl1pPr>
              <a:defRPr sz="670" b="1">
                <a:solidFill>
                  <a:schemeClr val="accent1"/>
                </a:solidFill>
              </a:defRPr>
            </a:lvl1pPr>
            <a:lvl2pPr marL="0" indent="0">
              <a:buNone/>
              <a:defRPr/>
            </a:lvl2pPr>
          </a:lstStyle>
          <a:p>
            <a:pPr lvl="0"/>
            <a:r>
              <a:rPr lang="en-US" dirty="0" err="1"/>
              <a:t>Firstname</a:t>
            </a:r>
            <a:r>
              <a:rPr lang="en-US" dirty="0"/>
              <a:t> Surname</a:t>
            </a:r>
          </a:p>
        </p:txBody>
      </p:sp>
      <p:sp>
        <p:nvSpPr>
          <p:cNvPr id="44" name="Text Placeholder 3">
            <a:extLst>
              <a:ext uri="{FF2B5EF4-FFF2-40B4-BE49-F238E27FC236}">
                <a16:creationId xmlns:a16="http://schemas.microsoft.com/office/drawing/2014/main" id="{FA1686CA-6C92-4EA8-83CB-C754253E940D}"/>
              </a:ext>
            </a:extLst>
          </p:cNvPr>
          <p:cNvSpPr>
            <a:spLocks noGrp="1"/>
          </p:cNvSpPr>
          <p:nvPr>
            <p:ph type="body" sz="quarter" idx="45" hasCustomPrompt="1"/>
          </p:nvPr>
        </p:nvSpPr>
        <p:spPr>
          <a:xfrm>
            <a:off x="3094748" y="9819928"/>
            <a:ext cx="1863143" cy="98095"/>
          </a:xfrm>
          <a:noFill/>
        </p:spPr>
        <p:txBody>
          <a:bodyPr wrap="square" lIns="0" tIns="0" rIns="0" bIns="0">
            <a:spAutoFit/>
          </a:bodyPr>
          <a:lstStyle>
            <a:lvl1pPr>
              <a:defRPr sz="670" b="1">
                <a:solidFill>
                  <a:schemeClr val="accent1"/>
                </a:solidFill>
              </a:defRPr>
            </a:lvl1pPr>
            <a:lvl2pPr marL="0" indent="0">
              <a:buNone/>
              <a:defRPr/>
            </a:lvl2pPr>
          </a:lstStyle>
          <a:p>
            <a:pPr lvl="0"/>
            <a:r>
              <a:rPr lang="en-US" dirty="0"/>
              <a:t>@researcher</a:t>
            </a:r>
          </a:p>
        </p:txBody>
      </p:sp>
      <p:pic>
        <p:nvPicPr>
          <p:cNvPr id="35" name="Picture 34" descr="A close up of a sign&#10;&#10;Description automatically generated">
            <a:extLst>
              <a:ext uri="{FF2B5EF4-FFF2-40B4-BE49-F238E27FC236}">
                <a16:creationId xmlns:a16="http://schemas.microsoft.com/office/drawing/2014/main" id="{04B9AF68-682C-4E16-B642-EA5E76C282D4}"/>
              </a:ext>
            </a:extLst>
          </p:cNvPr>
          <p:cNvPicPr>
            <a:picLocks noChangeAspect="1"/>
          </p:cNvPicPr>
          <p:nvPr userDrawn="1"/>
        </p:nvPicPr>
        <p:blipFill>
          <a:blip r:embed="rId2"/>
          <a:stretch>
            <a:fillRect/>
          </a:stretch>
        </p:blipFill>
        <p:spPr>
          <a:xfrm>
            <a:off x="12999547" y="9795555"/>
            <a:ext cx="1687731" cy="698925"/>
          </a:xfrm>
          <a:prstGeom prst="rect">
            <a:avLst/>
          </a:prstGeom>
        </p:spPr>
      </p:pic>
    </p:spTree>
    <p:extLst>
      <p:ext uri="{BB962C8B-B14F-4D97-AF65-F5344CB8AC3E}">
        <p14:creationId xmlns:p14="http://schemas.microsoft.com/office/powerpoint/2010/main" val="244242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1 Poster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C20D61-9B56-477A-A693-C76A71C478EA}"/>
              </a:ext>
            </a:extLst>
          </p:cNvPr>
          <p:cNvSpPr/>
          <p:nvPr userDrawn="1"/>
        </p:nvSpPr>
        <p:spPr>
          <a:xfrm>
            <a:off x="75397" y="43029"/>
            <a:ext cx="14942402" cy="9600241"/>
          </a:xfrm>
          <a:prstGeom prst="rect">
            <a:avLst/>
          </a:prstGeom>
          <a:gradFill>
            <a:gsLst>
              <a:gs pos="0">
                <a:schemeClr val="accent1"/>
              </a:gs>
              <a:gs pos="90000">
                <a:srgbClr val="7A2884"/>
              </a:gs>
              <a:gs pos="100000">
                <a:srgbClr val="962A8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22"/>
          </a:p>
        </p:txBody>
      </p:sp>
      <p:sp>
        <p:nvSpPr>
          <p:cNvPr id="39" name="Content Placeholder 9">
            <a:extLst>
              <a:ext uri="{FF2B5EF4-FFF2-40B4-BE49-F238E27FC236}">
                <a16:creationId xmlns:a16="http://schemas.microsoft.com/office/drawing/2014/main" id="{DD4F6411-2BFC-4266-96ED-56A5ADBB7B78}"/>
              </a:ext>
            </a:extLst>
          </p:cNvPr>
          <p:cNvSpPr>
            <a:spLocks noGrp="1"/>
          </p:cNvSpPr>
          <p:nvPr>
            <p:ph sz="quarter" idx="46" hasCustomPrompt="1"/>
          </p:nvPr>
        </p:nvSpPr>
        <p:spPr>
          <a:xfrm>
            <a:off x="10168603" y="5137341"/>
            <a:ext cx="4525876" cy="1937799"/>
          </a:xfrm>
          <a:prstGeom prst="rect">
            <a:avLst/>
          </a:prstGeom>
          <a:solidFill>
            <a:schemeClr val="bg1"/>
          </a:solidFill>
        </p:spPr>
        <p:txBody>
          <a:bodyPr lIns="270000" tIns="1224000" rIns="27000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solidFill>
                  <a:srgbClr val="962A8B"/>
                </a:solidFill>
              </a:defRPr>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3">
            <a:extLst>
              <a:ext uri="{FF2B5EF4-FFF2-40B4-BE49-F238E27FC236}">
                <a16:creationId xmlns:a16="http://schemas.microsoft.com/office/drawing/2014/main" id="{301FA84E-7DF2-4E36-ACA2-E9547243170B}"/>
              </a:ext>
            </a:extLst>
          </p:cNvPr>
          <p:cNvSpPr>
            <a:spLocks noGrp="1"/>
          </p:cNvSpPr>
          <p:nvPr>
            <p:ph type="body" sz="quarter" idx="40" hasCustomPrompt="1"/>
          </p:nvPr>
        </p:nvSpPr>
        <p:spPr>
          <a:xfrm>
            <a:off x="5264755" y="9145919"/>
            <a:ext cx="4603025" cy="340448"/>
          </a:xfrm>
          <a:noFill/>
        </p:spPr>
        <p:txBody>
          <a:bodyPr lIns="0" tIns="0" rIns="0" bIns="0">
            <a:noAutofit/>
          </a:bodyPr>
          <a:lstStyle>
            <a:lvl1pPr>
              <a:defRPr sz="600" b="0">
                <a:solidFill>
                  <a:schemeClr val="bg1"/>
                </a:solidFill>
              </a:defRPr>
            </a:lvl1pPr>
            <a:lvl2pPr marL="0" indent="0">
              <a:buNone/>
              <a:defRPr/>
            </a:lvl2pPr>
          </a:lstStyle>
          <a:p>
            <a:pPr lvl="0"/>
            <a:r>
              <a:rPr lang="en-US" dirty="0"/>
              <a:t>Figure 3: [Figure caption]</a:t>
            </a:r>
          </a:p>
        </p:txBody>
      </p:sp>
      <p:sp>
        <p:nvSpPr>
          <p:cNvPr id="30" name="Text Placeholder 3">
            <a:extLst>
              <a:ext uri="{FF2B5EF4-FFF2-40B4-BE49-F238E27FC236}">
                <a16:creationId xmlns:a16="http://schemas.microsoft.com/office/drawing/2014/main" id="{CDDF1199-EC6B-41AC-B99E-F83299E4E43C}"/>
              </a:ext>
            </a:extLst>
          </p:cNvPr>
          <p:cNvSpPr>
            <a:spLocks noGrp="1"/>
          </p:cNvSpPr>
          <p:nvPr>
            <p:ph type="body" sz="quarter" idx="38" hasCustomPrompt="1"/>
          </p:nvPr>
        </p:nvSpPr>
        <p:spPr>
          <a:xfrm>
            <a:off x="432142" y="5744556"/>
            <a:ext cx="4525301" cy="551102"/>
          </a:xfrm>
          <a:noFill/>
        </p:spPr>
        <p:txBody>
          <a:bodyPr lIns="0" tIns="0" rIns="0" bIns="0">
            <a:noAutofit/>
          </a:bodyPr>
          <a:lstStyle>
            <a:lvl1pPr>
              <a:defRPr sz="600" b="0">
                <a:solidFill>
                  <a:schemeClr val="bg1"/>
                </a:solidFill>
              </a:defRPr>
            </a:lvl1pPr>
            <a:lvl2pPr marL="0" indent="0">
              <a:buNone/>
              <a:defRPr/>
            </a:lvl2pPr>
          </a:lstStyle>
          <a:p>
            <a:pPr lvl="0"/>
            <a:r>
              <a:rPr lang="en-US" dirty="0"/>
              <a:t>Figure 1: [Figure caption]</a:t>
            </a:r>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hasCustomPrompt="1"/>
          </p:nvPr>
        </p:nvSpPr>
        <p:spPr>
          <a:xfrm>
            <a:off x="431791" y="6635136"/>
            <a:ext cx="4525876" cy="2851231"/>
          </a:xfrm>
          <a:prstGeom prst="rect">
            <a:avLst/>
          </a:prstGeom>
          <a:solidFill>
            <a:schemeClr val="bg1"/>
          </a:solidFill>
        </p:spPr>
        <p:txBody>
          <a:bodyPr lIns="270000" tIns="126000" rIns="27000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solidFill>
                  <a:srgbClr val="962A8B"/>
                </a:solidFill>
              </a:defRPr>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8" name="Text Placeholder 15">
            <a:extLst>
              <a:ext uri="{FF2B5EF4-FFF2-40B4-BE49-F238E27FC236}">
                <a16:creationId xmlns:a16="http://schemas.microsoft.com/office/drawing/2014/main" id="{38D4DD99-3B01-4082-8203-F8BD7D3A2F57}"/>
              </a:ext>
            </a:extLst>
          </p:cNvPr>
          <p:cNvSpPr>
            <a:spLocks noGrp="1"/>
          </p:cNvSpPr>
          <p:nvPr>
            <p:ph type="body" sz="quarter" idx="19" hasCustomPrompt="1"/>
          </p:nvPr>
        </p:nvSpPr>
        <p:spPr>
          <a:xfrm>
            <a:off x="431792" y="953259"/>
            <a:ext cx="14254183" cy="97824"/>
          </a:xfrm>
        </p:spPr>
        <p:txBody>
          <a:bodyPr>
            <a:spAutoFit/>
          </a:bodyPr>
          <a:lstStyle>
            <a:lvl1pPr algn="l" rtl="0">
              <a:lnSpc>
                <a:spcPct val="100000"/>
              </a:lnSpc>
              <a:spcBef>
                <a:spcPts val="106"/>
              </a:spcBef>
              <a:spcAft>
                <a:spcPts val="106"/>
              </a:spcAft>
              <a:defRPr lang="en-US" sz="635" b="0" i="0" baseline="0" dirty="0">
                <a:solidFill>
                  <a:schemeClr val="bg1"/>
                </a:solidFill>
              </a:defRPr>
            </a:lvl1pPr>
          </a:lstStyle>
          <a:p>
            <a:pPr rtl="0"/>
            <a:r>
              <a:rPr lang="en-AU" dirty="0"/>
              <a:t>[References]</a:t>
            </a:r>
            <a:endParaRPr lang="en-US" dirty="0"/>
          </a:p>
        </p:txBody>
      </p:sp>
      <p:sp>
        <p:nvSpPr>
          <p:cNvPr id="2" name="Title 1">
            <a:extLst>
              <a:ext uri="{FF2B5EF4-FFF2-40B4-BE49-F238E27FC236}">
                <a16:creationId xmlns:a16="http://schemas.microsoft.com/office/drawing/2014/main" id="{E71B3F32-96A2-4679-84A4-F12397FCFF02}"/>
              </a:ext>
            </a:extLst>
          </p:cNvPr>
          <p:cNvSpPr>
            <a:spLocks noGrp="1"/>
          </p:cNvSpPr>
          <p:nvPr>
            <p:ph type="title"/>
          </p:nvPr>
        </p:nvSpPr>
        <p:spPr>
          <a:xfrm>
            <a:off x="431792" y="190361"/>
            <a:ext cx="14254183" cy="249993"/>
          </a:xfrm>
        </p:spPr>
        <p:txBody>
          <a:bodyPr/>
          <a:lstStyle>
            <a:lvl1pPr>
              <a:defRPr>
                <a:solidFill>
                  <a:schemeClr val="bg1"/>
                </a:solidFill>
              </a:defRPr>
            </a:lvl1pPr>
          </a:lstStyle>
          <a:p>
            <a:r>
              <a:rPr lang="en-US" dirty="0"/>
              <a:t>Click to edit Master title style</a:t>
            </a:r>
            <a:endParaRPr lang="en-AU" dirty="0"/>
          </a:p>
        </p:txBody>
      </p:sp>
      <p:sp>
        <p:nvSpPr>
          <p:cNvPr id="11" name="Text Placeholder 15">
            <a:extLst>
              <a:ext uri="{FF2B5EF4-FFF2-40B4-BE49-F238E27FC236}">
                <a16:creationId xmlns:a16="http://schemas.microsoft.com/office/drawing/2014/main" id="{A10BA14E-C836-42CB-8468-CD4BE60EA406}"/>
              </a:ext>
            </a:extLst>
          </p:cNvPr>
          <p:cNvSpPr>
            <a:spLocks noGrp="1"/>
          </p:cNvSpPr>
          <p:nvPr>
            <p:ph type="body" sz="quarter" idx="20" hasCustomPrompt="1"/>
          </p:nvPr>
        </p:nvSpPr>
        <p:spPr>
          <a:xfrm>
            <a:off x="431792" y="743093"/>
            <a:ext cx="14254183" cy="152170"/>
          </a:xfrm>
        </p:spPr>
        <p:txBody>
          <a:bodyPr anchor="t">
            <a:spAutoFit/>
          </a:bodyPr>
          <a:lstStyle>
            <a:lvl1pPr algn="l">
              <a:lnSpc>
                <a:spcPct val="100000"/>
              </a:lnSpc>
              <a:spcBef>
                <a:spcPts val="0"/>
              </a:spcBef>
              <a:spcAft>
                <a:spcPts val="0"/>
              </a:spcAft>
              <a:defRPr sz="988" b="1">
                <a:solidFill>
                  <a:schemeClr val="bg1"/>
                </a:solidFill>
              </a:defRPr>
            </a:lvl1pPr>
          </a:lstStyle>
          <a:p>
            <a:pPr lvl="0"/>
            <a:r>
              <a:rPr lang="en-AU" dirty="0"/>
              <a:t>[Subtitle]</a:t>
            </a:r>
          </a:p>
        </p:txBody>
      </p:sp>
      <p:sp>
        <p:nvSpPr>
          <p:cNvPr id="4" name="Text Placeholder 3">
            <a:extLst>
              <a:ext uri="{FF2B5EF4-FFF2-40B4-BE49-F238E27FC236}">
                <a16:creationId xmlns:a16="http://schemas.microsoft.com/office/drawing/2014/main" id="{463BEAD4-D512-4292-B52C-BB5F9C1ACBE8}"/>
              </a:ext>
            </a:extLst>
          </p:cNvPr>
          <p:cNvSpPr>
            <a:spLocks noGrp="1"/>
          </p:cNvSpPr>
          <p:nvPr>
            <p:ph type="body" sz="quarter" idx="22" hasCustomPrompt="1"/>
          </p:nvPr>
        </p:nvSpPr>
        <p:spPr>
          <a:xfrm>
            <a:off x="432142" y="6441663"/>
            <a:ext cx="4525301" cy="319987"/>
          </a:xfrm>
          <a:solidFill>
            <a:srgbClr val="E6E3E0"/>
          </a:solidFill>
        </p:spPr>
        <p:txBody>
          <a:bodyPr wrap="square" lIns="270000" tIns="97200" rIns="270000" bIns="97200">
            <a:spAutoFit/>
          </a:bodyPr>
          <a:lstStyle>
            <a:lvl1pPr>
              <a:defRPr sz="846" b="1">
                <a:solidFill>
                  <a:schemeClr val="accent1"/>
                </a:solidFill>
              </a:defRPr>
            </a:lvl1pPr>
            <a:lvl2pPr marL="0" indent="0">
              <a:buNone/>
              <a:defRPr/>
            </a:lvl2pPr>
          </a:lstStyle>
          <a:p>
            <a:pPr lvl="0"/>
            <a:r>
              <a:rPr lang="en-US" dirty="0"/>
              <a:t>[Heading text]</a:t>
            </a:r>
          </a:p>
        </p:txBody>
      </p:sp>
      <p:sp>
        <p:nvSpPr>
          <p:cNvPr id="6" name="Picture Placeholder 5">
            <a:extLst>
              <a:ext uri="{FF2B5EF4-FFF2-40B4-BE49-F238E27FC236}">
                <a16:creationId xmlns:a16="http://schemas.microsoft.com/office/drawing/2014/main" id="{9B3572B5-A107-45E1-B8C4-724786A9B934}"/>
              </a:ext>
            </a:extLst>
          </p:cNvPr>
          <p:cNvSpPr>
            <a:spLocks noGrp="1"/>
          </p:cNvSpPr>
          <p:nvPr>
            <p:ph type="pic" sz="quarter" idx="24" hasCustomPrompt="1"/>
          </p:nvPr>
        </p:nvSpPr>
        <p:spPr>
          <a:xfrm>
            <a:off x="5265320" y="1429611"/>
            <a:ext cx="9420304" cy="3011566"/>
          </a:xfrm>
          <a:solidFill>
            <a:srgbClr val="D7D1CC"/>
          </a:solidFill>
        </p:spPr>
        <p:txBody>
          <a:bodyPr anchor="ctr"/>
          <a:lstStyle>
            <a:lvl1pPr algn="ctr">
              <a:lnSpc>
                <a:spcPct val="100000"/>
              </a:lnSpc>
              <a:spcBef>
                <a:spcPts val="0"/>
              </a:spcBef>
              <a:spcAft>
                <a:spcPts val="0"/>
              </a:spcAft>
              <a:defRPr/>
            </a:lvl1pPr>
          </a:lstStyle>
          <a:p>
            <a:r>
              <a:rPr lang="en-AU" dirty="0"/>
              <a:t>Click icon to insert pic</a:t>
            </a:r>
            <a:br>
              <a:rPr lang="en-AU" dirty="0"/>
            </a:br>
            <a:br>
              <a:rPr lang="en-AU" dirty="0"/>
            </a:br>
            <a:br>
              <a:rPr lang="en-AU" dirty="0"/>
            </a:br>
            <a:endParaRPr lang="en-AU" dirty="0"/>
          </a:p>
        </p:txBody>
      </p:sp>
      <p:sp>
        <p:nvSpPr>
          <p:cNvPr id="15" name="Content Placeholder 9">
            <a:extLst>
              <a:ext uri="{FF2B5EF4-FFF2-40B4-BE49-F238E27FC236}">
                <a16:creationId xmlns:a16="http://schemas.microsoft.com/office/drawing/2014/main" id="{917A8D9B-14C2-4EF9-B4A1-2B35C1B458CD}"/>
              </a:ext>
            </a:extLst>
          </p:cNvPr>
          <p:cNvSpPr>
            <a:spLocks noGrp="1"/>
          </p:cNvSpPr>
          <p:nvPr>
            <p:ph sz="quarter" idx="25" hasCustomPrompt="1"/>
          </p:nvPr>
        </p:nvSpPr>
        <p:spPr>
          <a:xfrm>
            <a:off x="431791" y="1635665"/>
            <a:ext cx="4525876" cy="2082727"/>
          </a:xfrm>
          <a:prstGeom prst="rect">
            <a:avLst/>
          </a:prstGeom>
          <a:solidFill>
            <a:schemeClr val="bg1"/>
          </a:solidFill>
        </p:spPr>
        <p:txBody>
          <a:bodyPr lIns="270000" tIns="126000" rIns="27000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marL="95239" indent="0">
              <a:lnSpc>
                <a:spcPct val="100000"/>
              </a:lnSpc>
              <a:spcBef>
                <a:spcPts val="211"/>
              </a:spcBef>
              <a:tabLst/>
              <a:defRPr lang="en-US" dirty="0">
                <a:solidFill>
                  <a:srgbClr val="962A8B"/>
                </a:solidFill>
              </a:defRPr>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a:extLst>
              <a:ext uri="{FF2B5EF4-FFF2-40B4-BE49-F238E27FC236}">
                <a16:creationId xmlns:a16="http://schemas.microsoft.com/office/drawing/2014/main" id="{12C23EDD-933E-499B-A2BA-6FE387C53BF6}"/>
              </a:ext>
            </a:extLst>
          </p:cNvPr>
          <p:cNvSpPr>
            <a:spLocks noGrp="1"/>
          </p:cNvSpPr>
          <p:nvPr>
            <p:ph type="body" sz="quarter" idx="26" hasCustomPrompt="1"/>
          </p:nvPr>
        </p:nvSpPr>
        <p:spPr>
          <a:xfrm>
            <a:off x="432142" y="1442192"/>
            <a:ext cx="4525301" cy="319987"/>
          </a:xfrm>
          <a:solidFill>
            <a:srgbClr val="E6E3E0"/>
          </a:solidFill>
        </p:spPr>
        <p:txBody>
          <a:bodyPr wrap="square" lIns="270000" tIns="97200" rIns="270000" bIns="97200">
            <a:spAutoFit/>
          </a:bodyPr>
          <a:lstStyle>
            <a:lvl1pPr>
              <a:defRPr sz="846" b="1">
                <a:solidFill>
                  <a:schemeClr val="accent1"/>
                </a:solidFill>
              </a:defRPr>
            </a:lvl1pPr>
            <a:lvl2pPr marL="0" indent="0">
              <a:buNone/>
              <a:defRPr/>
            </a:lvl2pPr>
          </a:lstStyle>
          <a:p>
            <a:pPr lvl="0"/>
            <a:r>
              <a:rPr lang="en-US" dirty="0"/>
              <a:t>[Heading text]</a:t>
            </a:r>
          </a:p>
        </p:txBody>
      </p:sp>
      <p:sp>
        <p:nvSpPr>
          <p:cNvPr id="17" name="Content Placeholder 9">
            <a:extLst>
              <a:ext uri="{FF2B5EF4-FFF2-40B4-BE49-F238E27FC236}">
                <a16:creationId xmlns:a16="http://schemas.microsoft.com/office/drawing/2014/main" id="{3F0996FF-D92C-4EA6-938C-E7F162ABD7E9}"/>
              </a:ext>
            </a:extLst>
          </p:cNvPr>
          <p:cNvSpPr>
            <a:spLocks noGrp="1"/>
          </p:cNvSpPr>
          <p:nvPr>
            <p:ph sz="quarter" idx="27" hasCustomPrompt="1"/>
          </p:nvPr>
        </p:nvSpPr>
        <p:spPr>
          <a:xfrm>
            <a:off x="5265320" y="5315114"/>
            <a:ext cx="4603026" cy="1264049"/>
          </a:xfrm>
          <a:prstGeom prst="rect">
            <a:avLst/>
          </a:prstGeom>
          <a:solidFill>
            <a:schemeClr val="bg1"/>
          </a:solidFill>
        </p:spPr>
        <p:txBody>
          <a:bodyPr lIns="270000" tIns="1224000" rIns="27000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solidFill>
                  <a:srgbClr val="962A8B"/>
                </a:solidFill>
              </a:defRPr>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
            <a:extLst>
              <a:ext uri="{FF2B5EF4-FFF2-40B4-BE49-F238E27FC236}">
                <a16:creationId xmlns:a16="http://schemas.microsoft.com/office/drawing/2014/main" id="{21BA83C2-8E32-4485-BCE0-1DEBBC6A39DF}"/>
              </a:ext>
            </a:extLst>
          </p:cNvPr>
          <p:cNvSpPr>
            <a:spLocks noGrp="1"/>
          </p:cNvSpPr>
          <p:nvPr>
            <p:ph type="body" sz="quarter" idx="28" hasCustomPrompt="1"/>
          </p:nvPr>
        </p:nvSpPr>
        <p:spPr>
          <a:xfrm>
            <a:off x="5265320" y="5137342"/>
            <a:ext cx="4603026" cy="319987"/>
          </a:xfrm>
          <a:solidFill>
            <a:srgbClr val="EFEDEB"/>
          </a:solidFill>
        </p:spPr>
        <p:txBody>
          <a:bodyPr wrap="square" lIns="270000" tIns="97200" rIns="270000" bIns="97200">
            <a:spAutoFit/>
          </a:bodyPr>
          <a:lstStyle>
            <a:lvl1pPr>
              <a:defRPr sz="846" b="1">
                <a:solidFill>
                  <a:schemeClr val="accent1"/>
                </a:solidFill>
              </a:defRPr>
            </a:lvl1pPr>
            <a:lvl2pPr marL="0" indent="0">
              <a:buNone/>
              <a:defRPr/>
            </a:lvl2pPr>
          </a:lstStyle>
          <a:p>
            <a:pPr lvl="0"/>
            <a:r>
              <a:rPr lang="en-US" dirty="0"/>
              <a:t>[Heading text]</a:t>
            </a:r>
          </a:p>
        </p:txBody>
      </p:sp>
      <p:sp>
        <p:nvSpPr>
          <p:cNvPr id="20" name="Text Placeholder 3">
            <a:extLst>
              <a:ext uri="{FF2B5EF4-FFF2-40B4-BE49-F238E27FC236}">
                <a16:creationId xmlns:a16="http://schemas.microsoft.com/office/drawing/2014/main" id="{68307EC0-D6C4-47F3-A40C-ACED0037F85D}"/>
              </a:ext>
            </a:extLst>
          </p:cNvPr>
          <p:cNvSpPr>
            <a:spLocks noGrp="1"/>
          </p:cNvSpPr>
          <p:nvPr>
            <p:ph type="body" sz="quarter" idx="29" hasCustomPrompt="1"/>
          </p:nvPr>
        </p:nvSpPr>
        <p:spPr>
          <a:xfrm>
            <a:off x="5333088" y="5366793"/>
            <a:ext cx="4439209" cy="352318"/>
          </a:xfrm>
          <a:solidFill>
            <a:srgbClr val="FBB800"/>
          </a:solidFill>
        </p:spPr>
        <p:txBody>
          <a:bodyPr lIns="144000" tIns="90000" rIns="144000" bIns="90000" anchor="ctr">
            <a:noAutofit/>
          </a:bodyPr>
          <a:lstStyle>
            <a:lvl1pPr marL="0" indent="0">
              <a:defRPr sz="988" b="1">
                <a:solidFill>
                  <a:schemeClr val="accent1"/>
                </a:solidFill>
              </a:defRPr>
            </a:lvl1pPr>
            <a:lvl2pPr marL="0" indent="0">
              <a:buNone/>
              <a:defRPr/>
            </a:lvl2pPr>
          </a:lstStyle>
          <a:p>
            <a:pPr lvl="0"/>
            <a:r>
              <a:rPr lang="en-US" dirty="0"/>
              <a:t>[Feature text]</a:t>
            </a:r>
          </a:p>
        </p:txBody>
      </p:sp>
      <p:sp>
        <p:nvSpPr>
          <p:cNvPr id="23" name="Picture Placeholder 5">
            <a:extLst>
              <a:ext uri="{FF2B5EF4-FFF2-40B4-BE49-F238E27FC236}">
                <a16:creationId xmlns:a16="http://schemas.microsoft.com/office/drawing/2014/main" id="{84FBFEDF-8755-4CEB-AA17-B049ED246C14}"/>
              </a:ext>
            </a:extLst>
          </p:cNvPr>
          <p:cNvSpPr>
            <a:spLocks noGrp="1"/>
          </p:cNvSpPr>
          <p:nvPr>
            <p:ph type="pic" sz="quarter" idx="32" hasCustomPrompt="1"/>
          </p:nvPr>
        </p:nvSpPr>
        <p:spPr>
          <a:xfrm>
            <a:off x="431791" y="3898418"/>
            <a:ext cx="4525876" cy="1767182"/>
          </a:xfrm>
          <a:solidFill>
            <a:srgbClr val="D7D1CC"/>
          </a:solidFill>
        </p:spPr>
        <p:txBody>
          <a:bodyPr anchor="ctr"/>
          <a:lstStyle>
            <a:lvl1pPr algn="ctr">
              <a:lnSpc>
                <a:spcPct val="100000"/>
              </a:lnSpc>
              <a:spcBef>
                <a:spcPts val="0"/>
              </a:spcBef>
              <a:spcAft>
                <a:spcPts val="0"/>
              </a:spcAft>
              <a:defRPr/>
            </a:lvl1pPr>
          </a:lstStyle>
          <a:p>
            <a:r>
              <a:rPr lang="en-AU" dirty="0"/>
              <a:t>Click icon to insert pic</a:t>
            </a:r>
            <a:br>
              <a:rPr lang="en-AU" dirty="0"/>
            </a:br>
            <a:br>
              <a:rPr lang="en-AU" dirty="0"/>
            </a:br>
            <a:br>
              <a:rPr lang="en-AU" dirty="0"/>
            </a:br>
            <a:endParaRPr lang="en-AU" dirty="0"/>
          </a:p>
        </p:txBody>
      </p:sp>
      <p:sp>
        <p:nvSpPr>
          <p:cNvPr id="25" name="Picture Placeholder 5">
            <a:extLst>
              <a:ext uri="{FF2B5EF4-FFF2-40B4-BE49-F238E27FC236}">
                <a16:creationId xmlns:a16="http://schemas.microsoft.com/office/drawing/2014/main" id="{0693EAD1-462A-4ECC-9C4A-DDBEE428150D}"/>
              </a:ext>
            </a:extLst>
          </p:cNvPr>
          <p:cNvSpPr>
            <a:spLocks noGrp="1"/>
          </p:cNvSpPr>
          <p:nvPr>
            <p:ph type="pic" sz="quarter" idx="34" hasCustomPrompt="1"/>
          </p:nvPr>
        </p:nvSpPr>
        <p:spPr>
          <a:xfrm>
            <a:off x="5265320" y="6777824"/>
            <a:ext cx="4603026" cy="2280850"/>
          </a:xfrm>
          <a:solidFill>
            <a:srgbClr val="D7D1CC"/>
          </a:solidFill>
        </p:spPr>
        <p:txBody>
          <a:bodyPr anchor="ctr"/>
          <a:lstStyle>
            <a:lvl1pPr algn="ctr">
              <a:lnSpc>
                <a:spcPct val="100000"/>
              </a:lnSpc>
              <a:spcBef>
                <a:spcPts val="0"/>
              </a:spcBef>
              <a:spcAft>
                <a:spcPts val="0"/>
              </a:spcAft>
              <a:defRPr/>
            </a:lvl1pPr>
          </a:lstStyle>
          <a:p>
            <a:r>
              <a:rPr lang="en-AU" dirty="0"/>
              <a:t>Click icon to insert pic</a:t>
            </a:r>
            <a:br>
              <a:rPr lang="en-AU" dirty="0"/>
            </a:br>
            <a:br>
              <a:rPr lang="en-AU" dirty="0"/>
            </a:br>
            <a:br>
              <a:rPr lang="en-AU" dirty="0"/>
            </a:br>
            <a:endParaRPr lang="en-AU" dirty="0"/>
          </a:p>
        </p:txBody>
      </p:sp>
      <p:sp>
        <p:nvSpPr>
          <p:cNvPr id="28" name="Content Placeholder 9">
            <a:extLst>
              <a:ext uri="{FF2B5EF4-FFF2-40B4-BE49-F238E27FC236}">
                <a16:creationId xmlns:a16="http://schemas.microsoft.com/office/drawing/2014/main" id="{07222DC4-ED65-41BA-9AE9-3AB068E3D93C}"/>
              </a:ext>
            </a:extLst>
          </p:cNvPr>
          <p:cNvSpPr>
            <a:spLocks noGrp="1"/>
          </p:cNvSpPr>
          <p:nvPr>
            <p:ph sz="quarter" idx="36" hasCustomPrompt="1"/>
          </p:nvPr>
        </p:nvSpPr>
        <p:spPr>
          <a:xfrm>
            <a:off x="10161333" y="7496268"/>
            <a:ext cx="4525876" cy="1990099"/>
          </a:xfrm>
          <a:prstGeom prst="rect">
            <a:avLst/>
          </a:prstGeom>
          <a:solidFill>
            <a:schemeClr val="bg1"/>
          </a:solidFill>
        </p:spPr>
        <p:txBody>
          <a:bodyPr lIns="270000" tIns="126000" rIns="27000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solidFill>
                  <a:srgbClr val="962A8B"/>
                </a:solidFill>
              </a:defRPr>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9" name="Text Placeholder 3">
            <a:extLst>
              <a:ext uri="{FF2B5EF4-FFF2-40B4-BE49-F238E27FC236}">
                <a16:creationId xmlns:a16="http://schemas.microsoft.com/office/drawing/2014/main" id="{73DB9632-6B58-4B85-BAF1-CD327B3366E1}"/>
              </a:ext>
            </a:extLst>
          </p:cNvPr>
          <p:cNvSpPr>
            <a:spLocks noGrp="1"/>
          </p:cNvSpPr>
          <p:nvPr>
            <p:ph type="body" sz="quarter" idx="37" hasCustomPrompt="1"/>
          </p:nvPr>
        </p:nvSpPr>
        <p:spPr>
          <a:xfrm>
            <a:off x="10161333" y="7302793"/>
            <a:ext cx="4525876" cy="319987"/>
          </a:xfrm>
          <a:solidFill>
            <a:srgbClr val="E6E3E0"/>
          </a:solidFill>
        </p:spPr>
        <p:txBody>
          <a:bodyPr wrap="square" lIns="270000" tIns="97200" rIns="270000" bIns="97200">
            <a:spAutoFit/>
          </a:bodyPr>
          <a:lstStyle>
            <a:lvl1pPr>
              <a:defRPr sz="846" b="1">
                <a:solidFill>
                  <a:schemeClr val="accent1"/>
                </a:solidFill>
              </a:defRPr>
            </a:lvl1pPr>
            <a:lvl2pPr marL="0" indent="0">
              <a:buNone/>
              <a:defRPr/>
            </a:lvl2pPr>
          </a:lstStyle>
          <a:p>
            <a:pPr lvl="0"/>
            <a:r>
              <a:rPr lang="en-US" dirty="0"/>
              <a:t>[Heading text]</a:t>
            </a:r>
          </a:p>
        </p:txBody>
      </p:sp>
      <p:sp>
        <p:nvSpPr>
          <p:cNvPr id="31" name="Text Placeholder 3">
            <a:extLst>
              <a:ext uri="{FF2B5EF4-FFF2-40B4-BE49-F238E27FC236}">
                <a16:creationId xmlns:a16="http://schemas.microsoft.com/office/drawing/2014/main" id="{14AE396D-A57C-4020-9B70-0FBF18BDC634}"/>
              </a:ext>
            </a:extLst>
          </p:cNvPr>
          <p:cNvSpPr>
            <a:spLocks noGrp="1"/>
          </p:cNvSpPr>
          <p:nvPr>
            <p:ph type="body" sz="quarter" idx="39" hasCustomPrompt="1"/>
          </p:nvPr>
        </p:nvSpPr>
        <p:spPr>
          <a:xfrm>
            <a:off x="5265320" y="4515077"/>
            <a:ext cx="9420304" cy="551102"/>
          </a:xfrm>
          <a:noFill/>
        </p:spPr>
        <p:txBody>
          <a:bodyPr lIns="0" tIns="0" rIns="0" bIns="0">
            <a:noAutofit/>
          </a:bodyPr>
          <a:lstStyle>
            <a:lvl1pPr>
              <a:defRPr sz="600" b="0">
                <a:solidFill>
                  <a:schemeClr val="bg1"/>
                </a:solidFill>
              </a:defRPr>
            </a:lvl1pPr>
            <a:lvl2pPr marL="0" indent="0">
              <a:buNone/>
              <a:defRPr/>
            </a:lvl2pPr>
          </a:lstStyle>
          <a:p>
            <a:pPr lvl="0"/>
            <a:r>
              <a:rPr lang="en-US" dirty="0"/>
              <a:t>Figure 2: [Figure caption]</a:t>
            </a:r>
          </a:p>
        </p:txBody>
      </p:sp>
      <p:sp>
        <p:nvSpPr>
          <p:cNvPr id="45" name="Text Placeholder 3">
            <a:extLst>
              <a:ext uri="{FF2B5EF4-FFF2-40B4-BE49-F238E27FC236}">
                <a16:creationId xmlns:a16="http://schemas.microsoft.com/office/drawing/2014/main" id="{2314C1D0-0D7F-4267-89B6-C3EBC1B35DBB}"/>
              </a:ext>
            </a:extLst>
          </p:cNvPr>
          <p:cNvSpPr>
            <a:spLocks noGrp="1"/>
          </p:cNvSpPr>
          <p:nvPr>
            <p:ph type="body" sz="quarter" idx="47" hasCustomPrompt="1"/>
          </p:nvPr>
        </p:nvSpPr>
        <p:spPr>
          <a:xfrm>
            <a:off x="10236539" y="5167898"/>
            <a:ext cx="4369088" cy="352318"/>
          </a:xfrm>
          <a:solidFill>
            <a:srgbClr val="FBB800"/>
          </a:solidFill>
        </p:spPr>
        <p:txBody>
          <a:bodyPr lIns="144000" tIns="90000" rIns="144000" bIns="90000" anchor="ctr">
            <a:noAutofit/>
          </a:bodyPr>
          <a:lstStyle>
            <a:lvl1pPr marL="0" indent="0">
              <a:defRPr sz="988" b="1">
                <a:solidFill>
                  <a:schemeClr val="accent1"/>
                </a:solidFill>
              </a:defRPr>
            </a:lvl1pPr>
            <a:lvl2pPr marL="0" indent="0">
              <a:buNone/>
              <a:defRPr/>
            </a:lvl2pPr>
          </a:lstStyle>
          <a:p>
            <a:pPr lvl="0"/>
            <a:r>
              <a:rPr lang="en-US" dirty="0"/>
              <a:t>[Feature text]</a:t>
            </a:r>
          </a:p>
        </p:txBody>
      </p:sp>
      <p:sp>
        <p:nvSpPr>
          <p:cNvPr id="35" name="Text Placeholder 3">
            <a:extLst>
              <a:ext uri="{FF2B5EF4-FFF2-40B4-BE49-F238E27FC236}">
                <a16:creationId xmlns:a16="http://schemas.microsoft.com/office/drawing/2014/main" id="{1650991E-1438-4CCD-99DA-3F0E235881FE}"/>
              </a:ext>
            </a:extLst>
          </p:cNvPr>
          <p:cNvSpPr>
            <a:spLocks noGrp="1"/>
          </p:cNvSpPr>
          <p:nvPr>
            <p:ph type="body" sz="quarter" idx="41" hasCustomPrompt="1"/>
          </p:nvPr>
        </p:nvSpPr>
        <p:spPr>
          <a:xfrm>
            <a:off x="5265330" y="9930176"/>
            <a:ext cx="4593453" cy="397147"/>
          </a:xfrm>
          <a:noFill/>
        </p:spPr>
        <p:txBody>
          <a:bodyPr lIns="0" tIns="0" rIns="0" bIns="0">
            <a:noAutofit/>
          </a:bodyPr>
          <a:lstStyle>
            <a:lvl1pPr>
              <a:defRPr sz="600" b="0">
                <a:solidFill>
                  <a:schemeClr val="tx1"/>
                </a:solidFill>
              </a:defRPr>
            </a:lvl1pPr>
            <a:lvl2pPr marL="0" indent="0">
              <a:buNone/>
              <a:defRPr/>
            </a:lvl2pPr>
          </a:lstStyle>
          <a:p>
            <a:pPr lvl="0"/>
            <a:r>
              <a:rPr lang="en-US" dirty="0"/>
              <a:t>[Acknowledgements text]</a:t>
            </a:r>
          </a:p>
        </p:txBody>
      </p:sp>
      <p:cxnSp>
        <p:nvCxnSpPr>
          <p:cNvPr id="36" name="Straight Connector 35">
            <a:extLst>
              <a:ext uri="{FF2B5EF4-FFF2-40B4-BE49-F238E27FC236}">
                <a16:creationId xmlns:a16="http://schemas.microsoft.com/office/drawing/2014/main" id="{5A52A6CF-C126-4291-878F-F34A7A07C768}"/>
              </a:ext>
            </a:extLst>
          </p:cNvPr>
          <p:cNvCxnSpPr>
            <a:cxnSpLocks/>
          </p:cNvCxnSpPr>
          <p:nvPr userDrawn="1"/>
        </p:nvCxnSpPr>
        <p:spPr>
          <a:xfrm>
            <a:off x="432143" y="10134439"/>
            <a:ext cx="45255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8F3304A6-91C9-49E1-9F7B-DA464442A39B}"/>
              </a:ext>
            </a:extLst>
          </p:cNvPr>
          <p:cNvSpPr>
            <a:spLocks noGrp="1"/>
          </p:cNvSpPr>
          <p:nvPr>
            <p:ph type="body" sz="quarter" idx="43" hasCustomPrompt="1"/>
          </p:nvPr>
        </p:nvSpPr>
        <p:spPr>
          <a:xfrm>
            <a:off x="619284" y="9819928"/>
            <a:ext cx="2252169" cy="98095"/>
          </a:xfrm>
          <a:noFill/>
        </p:spPr>
        <p:txBody>
          <a:bodyPr wrap="square" lIns="0" tIns="0" rIns="0" bIns="0">
            <a:spAutoFit/>
          </a:bodyPr>
          <a:lstStyle>
            <a:lvl1pPr>
              <a:defRPr sz="670" b="1">
                <a:solidFill>
                  <a:schemeClr val="accent1"/>
                </a:solidFill>
              </a:defRPr>
            </a:lvl1pPr>
            <a:lvl2pPr marL="0" indent="0">
              <a:buNone/>
              <a:defRPr/>
            </a:lvl2pPr>
          </a:lstStyle>
          <a:p>
            <a:pPr lvl="0"/>
            <a:r>
              <a:rPr lang="en-US" dirty="0"/>
              <a:t>f.surname@uq.edu.au</a:t>
            </a:r>
          </a:p>
        </p:txBody>
      </p:sp>
      <p:sp>
        <p:nvSpPr>
          <p:cNvPr id="38" name="Text Placeholder 3">
            <a:extLst>
              <a:ext uri="{FF2B5EF4-FFF2-40B4-BE49-F238E27FC236}">
                <a16:creationId xmlns:a16="http://schemas.microsoft.com/office/drawing/2014/main" id="{079CA109-E0A0-48FB-887E-343D779E1444}"/>
              </a:ext>
            </a:extLst>
          </p:cNvPr>
          <p:cNvSpPr>
            <a:spLocks noGrp="1"/>
          </p:cNvSpPr>
          <p:nvPr>
            <p:ph type="body" sz="quarter" idx="44" hasCustomPrompt="1"/>
          </p:nvPr>
        </p:nvSpPr>
        <p:spPr>
          <a:xfrm>
            <a:off x="619284" y="9945203"/>
            <a:ext cx="2252169" cy="98095"/>
          </a:xfrm>
          <a:noFill/>
        </p:spPr>
        <p:txBody>
          <a:bodyPr wrap="square" lIns="0" tIns="0" rIns="0" bIns="0">
            <a:spAutoFit/>
          </a:bodyPr>
          <a:lstStyle>
            <a:lvl1pPr>
              <a:defRPr sz="670" b="1">
                <a:solidFill>
                  <a:schemeClr val="accent1"/>
                </a:solidFill>
              </a:defRPr>
            </a:lvl1pPr>
            <a:lvl2pPr marL="0" indent="0">
              <a:buNone/>
              <a:defRPr/>
            </a:lvl2pPr>
          </a:lstStyle>
          <a:p>
            <a:pPr lvl="0"/>
            <a:r>
              <a:rPr lang="en-US" dirty="0" err="1"/>
              <a:t>Firstname</a:t>
            </a:r>
            <a:r>
              <a:rPr lang="en-US" dirty="0"/>
              <a:t> Surname</a:t>
            </a:r>
          </a:p>
        </p:txBody>
      </p:sp>
      <p:sp>
        <p:nvSpPr>
          <p:cNvPr id="41" name="Text Placeholder 3">
            <a:extLst>
              <a:ext uri="{FF2B5EF4-FFF2-40B4-BE49-F238E27FC236}">
                <a16:creationId xmlns:a16="http://schemas.microsoft.com/office/drawing/2014/main" id="{B339C037-BF54-4CE4-8BBB-ABFEF61826EF}"/>
              </a:ext>
            </a:extLst>
          </p:cNvPr>
          <p:cNvSpPr>
            <a:spLocks noGrp="1"/>
          </p:cNvSpPr>
          <p:nvPr>
            <p:ph type="body" sz="quarter" idx="45" hasCustomPrompt="1"/>
          </p:nvPr>
        </p:nvSpPr>
        <p:spPr>
          <a:xfrm>
            <a:off x="3094748" y="9819928"/>
            <a:ext cx="1863143" cy="98095"/>
          </a:xfrm>
          <a:noFill/>
        </p:spPr>
        <p:txBody>
          <a:bodyPr wrap="square" lIns="0" tIns="0" rIns="0" bIns="0">
            <a:spAutoFit/>
          </a:bodyPr>
          <a:lstStyle>
            <a:lvl1pPr>
              <a:defRPr sz="670" b="1">
                <a:solidFill>
                  <a:schemeClr val="accent1"/>
                </a:solidFill>
              </a:defRPr>
            </a:lvl1pPr>
            <a:lvl2pPr marL="0" indent="0">
              <a:buNone/>
              <a:defRPr/>
            </a:lvl2pPr>
          </a:lstStyle>
          <a:p>
            <a:pPr lvl="0"/>
            <a:r>
              <a:rPr lang="en-US" dirty="0"/>
              <a:t>@researcher</a:t>
            </a:r>
          </a:p>
        </p:txBody>
      </p:sp>
      <p:pic>
        <p:nvPicPr>
          <p:cNvPr id="46" name="Picture 45" descr="A close up of a sign&#10;&#10;Description automatically generated">
            <a:extLst>
              <a:ext uri="{FF2B5EF4-FFF2-40B4-BE49-F238E27FC236}">
                <a16:creationId xmlns:a16="http://schemas.microsoft.com/office/drawing/2014/main" id="{15B41BF8-DE97-4D4A-8EAD-C4C028D92896}"/>
              </a:ext>
            </a:extLst>
          </p:cNvPr>
          <p:cNvPicPr>
            <a:picLocks noChangeAspect="1"/>
          </p:cNvPicPr>
          <p:nvPr userDrawn="1"/>
        </p:nvPicPr>
        <p:blipFill>
          <a:blip r:embed="rId2"/>
          <a:stretch>
            <a:fillRect/>
          </a:stretch>
        </p:blipFill>
        <p:spPr>
          <a:xfrm>
            <a:off x="12999547" y="9795555"/>
            <a:ext cx="1687731" cy="698925"/>
          </a:xfrm>
          <a:prstGeom prst="rect">
            <a:avLst/>
          </a:prstGeom>
        </p:spPr>
      </p:pic>
    </p:spTree>
    <p:extLst>
      <p:ext uri="{BB962C8B-B14F-4D97-AF65-F5344CB8AC3E}">
        <p14:creationId xmlns:p14="http://schemas.microsoft.com/office/powerpoint/2010/main" val="374135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1 Poster Purple Header">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1DF2155-5108-45DA-BEE8-D2E8E9E3F7E4}"/>
              </a:ext>
            </a:extLst>
          </p:cNvPr>
          <p:cNvSpPr/>
          <p:nvPr userDrawn="1"/>
        </p:nvSpPr>
        <p:spPr>
          <a:xfrm>
            <a:off x="75397" y="43028"/>
            <a:ext cx="14942402" cy="1322961"/>
          </a:xfrm>
          <a:prstGeom prst="rect">
            <a:avLst/>
          </a:prstGeom>
          <a:gradFill>
            <a:gsLst>
              <a:gs pos="0">
                <a:schemeClr val="accent1"/>
              </a:gs>
              <a:gs pos="85000">
                <a:srgbClr val="7A2884"/>
              </a:gs>
              <a:gs pos="100000">
                <a:srgbClr val="962A8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22"/>
          </a:p>
        </p:txBody>
      </p:sp>
      <p:sp>
        <p:nvSpPr>
          <p:cNvPr id="32" name="Text Placeholder 3">
            <a:extLst>
              <a:ext uri="{FF2B5EF4-FFF2-40B4-BE49-F238E27FC236}">
                <a16:creationId xmlns:a16="http://schemas.microsoft.com/office/drawing/2014/main" id="{301FA84E-7DF2-4E36-ACA2-E9547243170B}"/>
              </a:ext>
            </a:extLst>
          </p:cNvPr>
          <p:cNvSpPr>
            <a:spLocks noGrp="1"/>
          </p:cNvSpPr>
          <p:nvPr>
            <p:ph type="body" sz="quarter" idx="40" hasCustomPrompt="1"/>
          </p:nvPr>
        </p:nvSpPr>
        <p:spPr>
          <a:xfrm>
            <a:off x="5265330" y="9145918"/>
            <a:ext cx="4591612" cy="483168"/>
          </a:xfrm>
          <a:noFill/>
        </p:spPr>
        <p:txBody>
          <a:bodyPr lIns="0" tIns="0" rIns="0" bIns="0">
            <a:noAutofit/>
          </a:bodyPr>
          <a:lstStyle>
            <a:lvl1pPr>
              <a:defRPr sz="600" b="0">
                <a:solidFill>
                  <a:schemeClr val="tx1"/>
                </a:solidFill>
              </a:defRPr>
            </a:lvl1pPr>
            <a:lvl2pPr marL="0" indent="0">
              <a:buNone/>
              <a:defRPr/>
            </a:lvl2pPr>
          </a:lstStyle>
          <a:p>
            <a:pPr lvl="0"/>
            <a:r>
              <a:rPr lang="en-US" dirty="0"/>
              <a:t>Figure 3: [Figure caption]</a:t>
            </a:r>
          </a:p>
        </p:txBody>
      </p:sp>
      <p:sp>
        <p:nvSpPr>
          <p:cNvPr id="30" name="Text Placeholder 3">
            <a:extLst>
              <a:ext uri="{FF2B5EF4-FFF2-40B4-BE49-F238E27FC236}">
                <a16:creationId xmlns:a16="http://schemas.microsoft.com/office/drawing/2014/main" id="{CDDF1199-EC6B-41AC-B99E-F83299E4E43C}"/>
              </a:ext>
            </a:extLst>
          </p:cNvPr>
          <p:cNvSpPr>
            <a:spLocks noGrp="1"/>
          </p:cNvSpPr>
          <p:nvPr>
            <p:ph type="body" sz="quarter" idx="38" hasCustomPrompt="1"/>
          </p:nvPr>
        </p:nvSpPr>
        <p:spPr>
          <a:xfrm>
            <a:off x="432142" y="5744556"/>
            <a:ext cx="4524950" cy="551102"/>
          </a:xfrm>
          <a:noFill/>
        </p:spPr>
        <p:txBody>
          <a:bodyPr lIns="0" tIns="0" rIns="0" bIns="0">
            <a:noAutofit/>
          </a:bodyPr>
          <a:lstStyle>
            <a:lvl1pPr>
              <a:defRPr sz="600" b="0">
                <a:solidFill>
                  <a:schemeClr val="tx1"/>
                </a:solidFill>
              </a:defRPr>
            </a:lvl1pPr>
            <a:lvl2pPr marL="0" indent="0">
              <a:buNone/>
              <a:defRPr/>
            </a:lvl2pPr>
          </a:lstStyle>
          <a:p>
            <a:pPr lvl="0"/>
            <a:r>
              <a:rPr lang="en-US" dirty="0"/>
              <a:t>Figure 1: [Figure caption]</a:t>
            </a:r>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hasCustomPrompt="1"/>
          </p:nvPr>
        </p:nvSpPr>
        <p:spPr>
          <a:xfrm>
            <a:off x="431791" y="6635136"/>
            <a:ext cx="4525525" cy="2993950"/>
          </a:xfrm>
          <a:prstGeom prst="rect">
            <a:avLst/>
          </a:prstGeom>
          <a:noFill/>
        </p:spPr>
        <p:txBody>
          <a:bodyPr lIns="0" tIns="126000" rIns="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8" name="Text Placeholder 15">
            <a:extLst>
              <a:ext uri="{FF2B5EF4-FFF2-40B4-BE49-F238E27FC236}">
                <a16:creationId xmlns:a16="http://schemas.microsoft.com/office/drawing/2014/main" id="{38D4DD99-3B01-4082-8203-F8BD7D3A2F57}"/>
              </a:ext>
            </a:extLst>
          </p:cNvPr>
          <p:cNvSpPr>
            <a:spLocks noGrp="1"/>
          </p:cNvSpPr>
          <p:nvPr>
            <p:ph type="body" sz="quarter" idx="19" hasCustomPrompt="1"/>
          </p:nvPr>
        </p:nvSpPr>
        <p:spPr>
          <a:xfrm>
            <a:off x="431792" y="953259"/>
            <a:ext cx="14254183" cy="97824"/>
          </a:xfrm>
        </p:spPr>
        <p:txBody>
          <a:bodyPr>
            <a:spAutoFit/>
          </a:bodyPr>
          <a:lstStyle>
            <a:lvl1pPr algn="l" rtl="0">
              <a:lnSpc>
                <a:spcPct val="100000"/>
              </a:lnSpc>
              <a:spcBef>
                <a:spcPts val="106"/>
              </a:spcBef>
              <a:spcAft>
                <a:spcPts val="106"/>
              </a:spcAft>
              <a:defRPr lang="en-US" sz="635" b="0" i="0" baseline="0" dirty="0">
                <a:solidFill>
                  <a:schemeClr val="bg1"/>
                </a:solidFill>
              </a:defRPr>
            </a:lvl1pPr>
          </a:lstStyle>
          <a:p>
            <a:pPr rtl="0"/>
            <a:r>
              <a:rPr lang="en-AU" dirty="0"/>
              <a:t>[References]</a:t>
            </a:r>
            <a:endParaRPr lang="en-US" dirty="0"/>
          </a:p>
        </p:txBody>
      </p:sp>
      <p:sp>
        <p:nvSpPr>
          <p:cNvPr id="2" name="Title 1">
            <a:extLst>
              <a:ext uri="{FF2B5EF4-FFF2-40B4-BE49-F238E27FC236}">
                <a16:creationId xmlns:a16="http://schemas.microsoft.com/office/drawing/2014/main" id="{E71B3F32-96A2-4679-84A4-F12397FCFF02}"/>
              </a:ext>
            </a:extLst>
          </p:cNvPr>
          <p:cNvSpPr>
            <a:spLocks noGrp="1"/>
          </p:cNvSpPr>
          <p:nvPr>
            <p:ph type="title"/>
          </p:nvPr>
        </p:nvSpPr>
        <p:spPr>
          <a:xfrm>
            <a:off x="431792" y="190361"/>
            <a:ext cx="14254183" cy="249993"/>
          </a:xfrm>
        </p:spPr>
        <p:txBody>
          <a:bodyPr/>
          <a:lstStyle>
            <a:lvl1pPr>
              <a:defRPr>
                <a:solidFill>
                  <a:schemeClr val="bg1"/>
                </a:solidFill>
              </a:defRPr>
            </a:lvl1pPr>
          </a:lstStyle>
          <a:p>
            <a:r>
              <a:rPr lang="en-US" dirty="0"/>
              <a:t>Click to edit Master title style</a:t>
            </a:r>
            <a:endParaRPr lang="en-AU" dirty="0"/>
          </a:p>
        </p:txBody>
      </p:sp>
      <p:sp>
        <p:nvSpPr>
          <p:cNvPr id="11" name="Text Placeholder 15">
            <a:extLst>
              <a:ext uri="{FF2B5EF4-FFF2-40B4-BE49-F238E27FC236}">
                <a16:creationId xmlns:a16="http://schemas.microsoft.com/office/drawing/2014/main" id="{A10BA14E-C836-42CB-8468-CD4BE60EA406}"/>
              </a:ext>
            </a:extLst>
          </p:cNvPr>
          <p:cNvSpPr>
            <a:spLocks noGrp="1"/>
          </p:cNvSpPr>
          <p:nvPr>
            <p:ph type="body" sz="quarter" idx="20" hasCustomPrompt="1"/>
          </p:nvPr>
        </p:nvSpPr>
        <p:spPr>
          <a:xfrm>
            <a:off x="431792" y="743093"/>
            <a:ext cx="14254183" cy="152170"/>
          </a:xfrm>
        </p:spPr>
        <p:txBody>
          <a:bodyPr anchor="t">
            <a:spAutoFit/>
          </a:bodyPr>
          <a:lstStyle>
            <a:lvl1pPr algn="l">
              <a:lnSpc>
                <a:spcPct val="100000"/>
              </a:lnSpc>
              <a:spcBef>
                <a:spcPts val="0"/>
              </a:spcBef>
              <a:spcAft>
                <a:spcPts val="0"/>
              </a:spcAft>
              <a:defRPr sz="988" b="1">
                <a:solidFill>
                  <a:schemeClr val="bg1"/>
                </a:solidFill>
              </a:defRPr>
            </a:lvl1pPr>
          </a:lstStyle>
          <a:p>
            <a:pPr lvl="0"/>
            <a:r>
              <a:rPr lang="en-AU" dirty="0"/>
              <a:t>[Subtitle]</a:t>
            </a:r>
          </a:p>
        </p:txBody>
      </p:sp>
      <p:sp>
        <p:nvSpPr>
          <p:cNvPr id="4" name="Text Placeholder 3">
            <a:extLst>
              <a:ext uri="{FF2B5EF4-FFF2-40B4-BE49-F238E27FC236}">
                <a16:creationId xmlns:a16="http://schemas.microsoft.com/office/drawing/2014/main" id="{463BEAD4-D512-4292-B52C-BB5F9C1ACBE8}"/>
              </a:ext>
            </a:extLst>
          </p:cNvPr>
          <p:cNvSpPr>
            <a:spLocks noGrp="1"/>
          </p:cNvSpPr>
          <p:nvPr>
            <p:ph type="body" sz="quarter" idx="22" hasCustomPrompt="1"/>
          </p:nvPr>
        </p:nvSpPr>
        <p:spPr>
          <a:xfrm>
            <a:off x="432142" y="6441663"/>
            <a:ext cx="4524950" cy="319987"/>
          </a:xfrm>
          <a:noFill/>
        </p:spPr>
        <p:txBody>
          <a:bodyPr wrap="square" lIns="0" tIns="97200" rIns="0" bIns="97200">
            <a:spAutoFit/>
          </a:bodyPr>
          <a:lstStyle>
            <a:lvl1pPr>
              <a:defRPr sz="846" b="1">
                <a:solidFill>
                  <a:schemeClr val="accent1"/>
                </a:solidFill>
              </a:defRPr>
            </a:lvl1pPr>
            <a:lvl2pPr marL="0" indent="0">
              <a:buNone/>
              <a:defRPr/>
            </a:lvl2pPr>
          </a:lstStyle>
          <a:p>
            <a:pPr lvl="0"/>
            <a:r>
              <a:rPr lang="en-US" dirty="0"/>
              <a:t>[Heading text]</a:t>
            </a:r>
          </a:p>
        </p:txBody>
      </p:sp>
      <p:sp>
        <p:nvSpPr>
          <p:cNvPr id="6" name="Picture Placeholder 5">
            <a:extLst>
              <a:ext uri="{FF2B5EF4-FFF2-40B4-BE49-F238E27FC236}">
                <a16:creationId xmlns:a16="http://schemas.microsoft.com/office/drawing/2014/main" id="{9B3572B5-A107-45E1-B8C4-724786A9B934}"/>
              </a:ext>
            </a:extLst>
          </p:cNvPr>
          <p:cNvSpPr>
            <a:spLocks noGrp="1"/>
          </p:cNvSpPr>
          <p:nvPr>
            <p:ph type="pic" sz="quarter" idx="24" hasCustomPrompt="1"/>
          </p:nvPr>
        </p:nvSpPr>
        <p:spPr>
          <a:xfrm>
            <a:off x="5265320" y="1429611"/>
            <a:ext cx="9420304" cy="3011566"/>
          </a:xfrm>
          <a:solidFill>
            <a:srgbClr val="D7D1CC"/>
          </a:solidFill>
        </p:spPr>
        <p:txBody>
          <a:bodyPr anchor="ctr"/>
          <a:lstStyle>
            <a:lvl1pPr algn="ctr">
              <a:lnSpc>
                <a:spcPct val="100000"/>
              </a:lnSpc>
              <a:spcBef>
                <a:spcPts val="0"/>
              </a:spcBef>
              <a:spcAft>
                <a:spcPts val="0"/>
              </a:spcAft>
              <a:defRPr/>
            </a:lvl1pPr>
          </a:lstStyle>
          <a:p>
            <a:r>
              <a:rPr lang="en-AU" dirty="0"/>
              <a:t>Click icon to insert pic</a:t>
            </a:r>
            <a:br>
              <a:rPr lang="en-AU" dirty="0"/>
            </a:br>
            <a:br>
              <a:rPr lang="en-AU" dirty="0"/>
            </a:br>
            <a:br>
              <a:rPr lang="en-AU" dirty="0"/>
            </a:br>
            <a:endParaRPr lang="en-AU" dirty="0"/>
          </a:p>
        </p:txBody>
      </p:sp>
      <p:sp>
        <p:nvSpPr>
          <p:cNvPr id="15" name="Content Placeholder 9">
            <a:extLst>
              <a:ext uri="{FF2B5EF4-FFF2-40B4-BE49-F238E27FC236}">
                <a16:creationId xmlns:a16="http://schemas.microsoft.com/office/drawing/2014/main" id="{917A8D9B-14C2-4EF9-B4A1-2B35C1B458CD}"/>
              </a:ext>
            </a:extLst>
          </p:cNvPr>
          <p:cNvSpPr>
            <a:spLocks noGrp="1"/>
          </p:cNvSpPr>
          <p:nvPr>
            <p:ph sz="quarter" idx="25" hasCustomPrompt="1"/>
          </p:nvPr>
        </p:nvSpPr>
        <p:spPr>
          <a:xfrm>
            <a:off x="431791" y="1635665"/>
            <a:ext cx="4525525" cy="2082727"/>
          </a:xfrm>
          <a:prstGeom prst="rect">
            <a:avLst/>
          </a:prstGeom>
          <a:noFill/>
        </p:spPr>
        <p:txBody>
          <a:bodyPr lIns="0" tIns="126000" rIns="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marL="95239" indent="0">
              <a:lnSpc>
                <a:spcPct val="100000"/>
              </a:lnSpc>
              <a:spcBef>
                <a:spcPts val="211"/>
              </a:spcBef>
              <a:tabLst/>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a:extLst>
              <a:ext uri="{FF2B5EF4-FFF2-40B4-BE49-F238E27FC236}">
                <a16:creationId xmlns:a16="http://schemas.microsoft.com/office/drawing/2014/main" id="{12C23EDD-933E-499B-A2BA-6FE387C53BF6}"/>
              </a:ext>
            </a:extLst>
          </p:cNvPr>
          <p:cNvSpPr>
            <a:spLocks noGrp="1"/>
          </p:cNvSpPr>
          <p:nvPr>
            <p:ph type="body" sz="quarter" idx="26" hasCustomPrompt="1"/>
          </p:nvPr>
        </p:nvSpPr>
        <p:spPr>
          <a:xfrm>
            <a:off x="432142" y="1442192"/>
            <a:ext cx="4524950" cy="319987"/>
          </a:xfrm>
          <a:noFill/>
        </p:spPr>
        <p:txBody>
          <a:bodyPr wrap="square" lIns="0" tIns="97200" rIns="0" bIns="97200">
            <a:spAutoFit/>
          </a:bodyPr>
          <a:lstStyle>
            <a:lvl1pPr>
              <a:defRPr sz="846" b="1">
                <a:solidFill>
                  <a:schemeClr val="accent1"/>
                </a:solidFill>
              </a:defRPr>
            </a:lvl1pPr>
            <a:lvl2pPr marL="0" indent="0">
              <a:buNone/>
              <a:defRPr/>
            </a:lvl2pPr>
          </a:lstStyle>
          <a:p>
            <a:pPr lvl="0"/>
            <a:r>
              <a:rPr lang="en-US" dirty="0"/>
              <a:t>[Heading text]</a:t>
            </a:r>
          </a:p>
        </p:txBody>
      </p:sp>
      <p:sp>
        <p:nvSpPr>
          <p:cNvPr id="17" name="Content Placeholder 9">
            <a:extLst>
              <a:ext uri="{FF2B5EF4-FFF2-40B4-BE49-F238E27FC236}">
                <a16:creationId xmlns:a16="http://schemas.microsoft.com/office/drawing/2014/main" id="{3F0996FF-D92C-4EA6-938C-E7F162ABD7E9}"/>
              </a:ext>
            </a:extLst>
          </p:cNvPr>
          <p:cNvSpPr>
            <a:spLocks noGrp="1"/>
          </p:cNvSpPr>
          <p:nvPr>
            <p:ph sz="quarter" idx="27" hasCustomPrompt="1"/>
          </p:nvPr>
        </p:nvSpPr>
        <p:spPr>
          <a:xfrm>
            <a:off x="5265320" y="5744556"/>
            <a:ext cx="4592196" cy="834607"/>
          </a:xfrm>
          <a:prstGeom prst="rect">
            <a:avLst/>
          </a:prstGeom>
          <a:noFill/>
        </p:spPr>
        <p:txBody>
          <a:bodyPr lIns="0" tIns="126000" rIns="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
            <a:extLst>
              <a:ext uri="{FF2B5EF4-FFF2-40B4-BE49-F238E27FC236}">
                <a16:creationId xmlns:a16="http://schemas.microsoft.com/office/drawing/2014/main" id="{21BA83C2-8E32-4485-BCE0-1DEBBC6A39DF}"/>
              </a:ext>
            </a:extLst>
          </p:cNvPr>
          <p:cNvSpPr>
            <a:spLocks noGrp="1"/>
          </p:cNvSpPr>
          <p:nvPr>
            <p:ph type="body" sz="quarter" idx="28" hasCustomPrompt="1"/>
          </p:nvPr>
        </p:nvSpPr>
        <p:spPr>
          <a:xfrm>
            <a:off x="5265320" y="5137342"/>
            <a:ext cx="4592196" cy="319987"/>
          </a:xfrm>
          <a:noFill/>
        </p:spPr>
        <p:txBody>
          <a:bodyPr wrap="square" lIns="0" tIns="97200" rIns="0" bIns="97200">
            <a:spAutoFit/>
          </a:bodyPr>
          <a:lstStyle>
            <a:lvl1pPr>
              <a:defRPr sz="846" b="1">
                <a:solidFill>
                  <a:schemeClr val="accent1"/>
                </a:solidFill>
              </a:defRPr>
            </a:lvl1pPr>
            <a:lvl2pPr marL="0" indent="0">
              <a:buNone/>
              <a:defRPr/>
            </a:lvl2pPr>
          </a:lstStyle>
          <a:p>
            <a:pPr lvl="0"/>
            <a:r>
              <a:rPr lang="en-US" dirty="0"/>
              <a:t>[Heading text]</a:t>
            </a:r>
          </a:p>
        </p:txBody>
      </p:sp>
      <p:sp>
        <p:nvSpPr>
          <p:cNvPr id="20" name="Text Placeholder 3">
            <a:extLst>
              <a:ext uri="{FF2B5EF4-FFF2-40B4-BE49-F238E27FC236}">
                <a16:creationId xmlns:a16="http://schemas.microsoft.com/office/drawing/2014/main" id="{68307EC0-D6C4-47F3-A40C-ACED0037F85D}"/>
              </a:ext>
            </a:extLst>
          </p:cNvPr>
          <p:cNvSpPr>
            <a:spLocks noGrp="1"/>
          </p:cNvSpPr>
          <p:nvPr>
            <p:ph type="body" sz="quarter" idx="29" hasCustomPrompt="1"/>
          </p:nvPr>
        </p:nvSpPr>
        <p:spPr>
          <a:xfrm>
            <a:off x="5265320" y="5335854"/>
            <a:ext cx="4592196" cy="405486"/>
          </a:xfrm>
          <a:gradFill flip="none" rotWithShape="1">
            <a:gsLst>
              <a:gs pos="0">
                <a:schemeClr val="accent1"/>
              </a:gs>
              <a:gs pos="85000">
                <a:srgbClr val="7A2884"/>
              </a:gs>
              <a:gs pos="100000">
                <a:srgbClr val="962A8B"/>
              </a:gs>
            </a:gsLst>
            <a:lin ang="0" scaled="1"/>
            <a:tileRect/>
          </a:gradFill>
        </p:spPr>
        <p:txBody>
          <a:bodyPr lIns="180000" tIns="90000" rIns="180000" bIns="90000" anchor="ctr">
            <a:noAutofit/>
          </a:bodyPr>
          <a:lstStyle>
            <a:lvl1pPr>
              <a:defRPr sz="988" b="1">
                <a:solidFill>
                  <a:schemeClr val="bg1"/>
                </a:solidFill>
              </a:defRPr>
            </a:lvl1pPr>
            <a:lvl2pPr marL="0" indent="0">
              <a:buNone/>
              <a:defRPr/>
            </a:lvl2pPr>
          </a:lstStyle>
          <a:p>
            <a:pPr lvl="0"/>
            <a:r>
              <a:rPr lang="en-US" dirty="0"/>
              <a:t>[Feature text]</a:t>
            </a:r>
          </a:p>
        </p:txBody>
      </p:sp>
      <p:sp>
        <p:nvSpPr>
          <p:cNvPr id="21" name="Content Placeholder 9">
            <a:extLst>
              <a:ext uri="{FF2B5EF4-FFF2-40B4-BE49-F238E27FC236}">
                <a16:creationId xmlns:a16="http://schemas.microsoft.com/office/drawing/2014/main" id="{5052BB6F-902B-439C-9DB2-8A155C4F673D}"/>
              </a:ext>
            </a:extLst>
          </p:cNvPr>
          <p:cNvSpPr>
            <a:spLocks noGrp="1"/>
          </p:cNvSpPr>
          <p:nvPr>
            <p:ph sz="quarter" idx="30" hasCustomPrompt="1"/>
          </p:nvPr>
        </p:nvSpPr>
        <p:spPr>
          <a:xfrm>
            <a:off x="10165520" y="5741340"/>
            <a:ext cx="4521689" cy="1333801"/>
          </a:xfrm>
          <a:prstGeom prst="rect">
            <a:avLst/>
          </a:prstGeom>
          <a:noFill/>
        </p:spPr>
        <p:txBody>
          <a:bodyPr lIns="0" tIns="126000" rIns="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Picture Placeholder 5">
            <a:extLst>
              <a:ext uri="{FF2B5EF4-FFF2-40B4-BE49-F238E27FC236}">
                <a16:creationId xmlns:a16="http://schemas.microsoft.com/office/drawing/2014/main" id="{84FBFEDF-8755-4CEB-AA17-B049ED246C14}"/>
              </a:ext>
            </a:extLst>
          </p:cNvPr>
          <p:cNvSpPr>
            <a:spLocks noGrp="1"/>
          </p:cNvSpPr>
          <p:nvPr>
            <p:ph type="pic" sz="quarter" idx="32" hasCustomPrompt="1"/>
          </p:nvPr>
        </p:nvSpPr>
        <p:spPr>
          <a:xfrm>
            <a:off x="431791" y="3898418"/>
            <a:ext cx="4525525" cy="1767182"/>
          </a:xfrm>
          <a:solidFill>
            <a:srgbClr val="D7D1CC"/>
          </a:solidFill>
        </p:spPr>
        <p:txBody>
          <a:bodyPr anchor="ctr"/>
          <a:lstStyle>
            <a:lvl1pPr algn="ctr">
              <a:lnSpc>
                <a:spcPct val="100000"/>
              </a:lnSpc>
              <a:spcBef>
                <a:spcPts val="0"/>
              </a:spcBef>
              <a:spcAft>
                <a:spcPts val="0"/>
              </a:spcAft>
              <a:defRPr/>
            </a:lvl1pPr>
          </a:lstStyle>
          <a:p>
            <a:r>
              <a:rPr lang="en-AU" dirty="0"/>
              <a:t>Click icon to insert pic</a:t>
            </a:r>
            <a:br>
              <a:rPr lang="en-AU" dirty="0"/>
            </a:br>
            <a:br>
              <a:rPr lang="en-AU" dirty="0"/>
            </a:br>
            <a:br>
              <a:rPr lang="en-AU" dirty="0"/>
            </a:br>
            <a:endParaRPr lang="en-AU" dirty="0"/>
          </a:p>
        </p:txBody>
      </p:sp>
      <p:sp>
        <p:nvSpPr>
          <p:cNvPr id="25" name="Picture Placeholder 5">
            <a:extLst>
              <a:ext uri="{FF2B5EF4-FFF2-40B4-BE49-F238E27FC236}">
                <a16:creationId xmlns:a16="http://schemas.microsoft.com/office/drawing/2014/main" id="{0693EAD1-462A-4ECC-9C4A-DDBEE428150D}"/>
              </a:ext>
            </a:extLst>
          </p:cNvPr>
          <p:cNvSpPr>
            <a:spLocks noGrp="1"/>
          </p:cNvSpPr>
          <p:nvPr>
            <p:ph type="pic" sz="quarter" idx="34" hasCustomPrompt="1"/>
          </p:nvPr>
        </p:nvSpPr>
        <p:spPr>
          <a:xfrm>
            <a:off x="5265320" y="6777824"/>
            <a:ext cx="4592196" cy="2280850"/>
          </a:xfrm>
          <a:solidFill>
            <a:srgbClr val="D7D1CC"/>
          </a:solidFill>
        </p:spPr>
        <p:txBody>
          <a:bodyPr anchor="ctr"/>
          <a:lstStyle>
            <a:lvl1pPr algn="ctr">
              <a:lnSpc>
                <a:spcPct val="100000"/>
              </a:lnSpc>
              <a:spcBef>
                <a:spcPts val="0"/>
              </a:spcBef>
              <a:spcAft>
                <a:spcPts val="0"/>
              </a:spcAft>
              <a:defRPr/>
            </a:lvl1pPr>
          </a:lstStyle>
          <a:p>
            <a:r>
              <a:rPr lang="en-AU" dirty="0"/>
              <a:t>Click icon to insert pic</a:t>
            </a:r>
            <a:br>
              <a:rPr lang="en-AU" dirty="0"/>
            </a:br>
            <a:br>
              <a:rPr lang="en-AU" dirty="0"/>
            </a:br>
            <a:br>
              <a:rPr lang="en-AU" dirty="0"/>
            </a:br>
            <a:endParaRPr lang="en-AU" dirty="0"/>
          </a:p>
        </p:txBody>
      </p:sp>
      <p:sp>
        <p:nvSpPr>
          <p:cNvPr id="28" name="Content Placeholder 9">
            <a:extLst>
              <a:ext uri="{FF2B5EF4-FFF2-40B4-BE49-F238E27FC236}">
                <a16:creationId xmlns:a16="http://schemas.microsoft.com/office/drawing/2014/main" id="{07222DC4-ED65-41BA-9AE9-3AB068E3D93C}"/>
              </a:ext>
            </a:extLst>
          </p:cNvPr>
          <p:cNvSpPr>
            <a:spLocks noGrp="1"/>
          </p:cNvSpPr>
          <p:nvPr>
            <p:ph sz="quarter" idx="36" hasCustomPrompt="1"/>
          </p:nvPr>
        </p:nvSpPr>
        <p:spPr>
          <a:xfrm>
            <a:off x="10165520" y="7496267"/>
            <a:ext cx="4521689" cy="2132820"/>
          </a:xfrm>
          <a:prstGeom prst="rect">
            <a:avLst/>
          </a:prstGeom>
          <a:noFill/>
        </p:spPr>
        <p:txBody>
          <a:bodyPr lIns="0" tIns="126000" rIns="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9" name="Text Placeholder 3">
            <a:extLst>
              <a:ext uri="{FF2B5EF4-FFF2-40B4-BE49-F238E27FC236}">
                <a16:creationId xmlns:a16="http://schemas.microsoft.com/office/drawing/2014/main" id="{73DB9632-6B58-4B85-BAF1-CD327B3366E1}"/>
              </a:ext>
            </a:extLst>
          </p:cNvPr>
          <p:cNvSpPr>
            <a:spLocks noGrp="1"/>
          </p:cNvSpPr>
          <p:nvPr>
            <p:ph type="body" sz="quarter" idx="37" hasCustomPrompt="1"/>
          </p:nvPr>
        </p:nvSpPr>
        <p:spPr>
          <a:xfrm>
            <a:off x="10165520" y="7302793"/>
            <a:ext cx="4521689" cy="319987"/>
          </a:xfrm>
          <a:noFill/>
        </p:spPr>
        <p:txBody>
          <a:bodyPr wrap="square" lIns="0" tIns="97200" rIns="0" bIns="97200">
            <a:spAutoFit/>
          </a:bodyPr>
          <a:lstStyle>
            <a:lvl1pPr>
              <a:defRPr sz="846" b="1">
                <a:solidFill>
                  <a:schemeClr val="accent1"/>
                </a:solidFill>
              </a:defRPr>
            </a:lvl1pPr>
            <a:lvl2pPr marL="0" indent="0">
              <a:buNone/>
              <a:defRPr/>
            </a:lvl2pPr>
          </a:lstStyle>
          <a:p>
            <a:pPr lvl="0"/>
            <a:r>
              <a:rPr lang="en-US" dirty="0"/>
              <a:t>[Heading text]</a:t>
            </a:r>
          </a:p>
        </p:txBody>
      </p:sp>
      <p:sp>
        <p:nvSpPr>
          <p:cNvPr id="31" name="Text Placeholder 3">
            <a:extLst>
              <a:ext uri="{FF2B5EF4-FFF2-40B4-BE49-F238E27FC236}">
                <a16:creationId xmlns:a16="http://schemas.microsoft.com/office/drawing/2014/main" id="{14AE396D-A57C-4020-9B70-0FBF18BDC634}"/>
              </a:ext>
            </a:extLst>
          </p:cNvPr>
          <p:cNvSpPr>
            <a:spLocks noGrp="1"/>
          </p:cNvSpPr>
          <p:nvPr>
            <p:ph type="body" sz="quarter" idx="39" hasCustomPrompt="1"/>
          </p:nvPr>
        </p:nvSpPr>
        <p:spPr>
          <a:xfrm>
            <a:off x="5265320" y="4515077"/>
            <a:ext cx="9420304" cy="551102"/>
          </a:xfrm>
          <a:noFill/>
        </p:spPr>
        <p:txBody>
          <a:bodyPr lIns="0" tIns="0" rIns="0" bIns="0">
            <a:noAutofit/>
          </a:bodyPr>
          <a:lstStyle>
            <a:lvl1pPr>
              <a:defRPr sz="600" b="0">
                <a:solidFill>
                  <a:schemeClr val="tx1"/>
                </a:solidFill>
              </a:defRPr>
            </a:lvl1pPr>
            <a:lvl2pPr marL="0" indent="0">
              <a:buNone/>
              <a:defRPr/>
            </a:lvl2pPr>
          </a:lstStyle>
          <a:p>
            <a:pPr lvl="0"/>
            <a:r>
              <a:rPr lang="en-US" dirty="0"/>
              <a:t>Figure 2: [Figure caption]</a:t>
            </a:r>
          </a:p>
        </p:txBody>
      </p:sp>
      <p:sp>
        <p:nvSpPr>
          <p:cNvPr id="48" name="Text Placeholder 3">
            <a:extLst>
              <a:ext uri="{FF2B5EF4-FFF2-40B4-BE49-F238E27FC236}">
                <a16:creationId xmlns:a16="http://schemas.microsoft.com/office/drawing/2014/main" id="{CA60D0B7-1DC9-4B2D-A6FF-24915AEF69A6}"/>
              </a:ext>
            </a:extLst>
          </p:cNvPr>
          <p:cNvSpPr>
            <a:spLocks noGrp="1"/>
          </p:cNvSpPr>
          <p:nvPr>
            <p:ph type="body" sz="quarter" idx="47" hasCustomPrompt="1"/>
          </p:nvPr>
        </p:nvSpPr>
        <p:spPr>
          <a:xfrm>
            <a:off x="10163810" y="5137342"/>
            <a:ext cx="4521689" cy="319987"/>
          </a:xfrm>
          <a:noFill/>
        </p:spPr>
        <p:txBody>
          <a:bodyPr wrap="square" lIns="0" tIns="97200" rIns="0" bIns="97200">
            <a:spAutoFit/>
          </a:bodyPr>
          <a:lstStyle>
            <a:lvl1pPr>
              <a:defRPr sz="846" b="1">
                <a:solidFill>
                  <a:schemeClr val="accent1"/>
                </a:solidFill>
              </a:defRPr>
            </a:lvl1pPr>
            <a:lvl2pPr marL="0" indent="0">
              <a:buNone/>
              <a:defRPr/>
            </a:lvl2pPr>
          </a:lstStyle>
          <a:p>
            <a:pPr lvl="0"/>
            <a:r>
              <a:rPr lang="en-US" dirty="0"/>
              <a:t>[Heading text]</a:t>
            </a:r>
          </a:p>
        </p:txBody>
      </p:sp>
      <p:sp>
        <p:nvSpPr>
          <p:cNvPr id="49" name="Text Placeholder 3">
            <a:extLst>
              <a:ext uri="{FF2B5EF4-FFF2-40B4-BE49-F238E27FC236}">
                <a16:creationId xmlns:a16="http://schemas.microsoft.com/office/drawing/2014/main" id="{27790412-6BFB-44B6-B54A-E9CF8D9D1F31}"/>
              </a:ext>
            </a:extLst>
          </p:cNvPr>
          <p:cNvSpPr>
            <a:spLocks noGrp="1"/>
          </p:cNvSpPr>
          <p:nvPr>
            <p:ph type="body" sz="quarter" idx="48" hasCustomPrompt="1"/>
          </p:nvPr>
        </p:nvSpPr>
        <p:spPr>
          <a:xfrm>
            <a:off x="10163810" y="5335854"/>
            <a:ext cx="4521689" cy="405486"/>
          </a:xfrm>
          <a:gradFill flip="none" rotWithShape="1">
            <a:gsLst>
              <a:gs pos="0">
                <a:schemeClr val="accent1"/>
              </a:gs>
              <a:gs pos="85000">
                <a:srgbClr val="7A2884"/>
              </a:gs>
              <a:gs pos="100000">
                <a:srgbClr val="962A8B"/>
              </a:gs>
            </a:gsLst>
            <a:lin ang="0" scaled="1"/>
            <a:tileRect/>
          </a:gradFill>
        </p:spPr>
        <p:txBody>
          <a:bodyPr lIns="180000" tIns="90000" rIns="180000" bIns="90000" anchor="ctr">
            <a:noAutofit/>
          </a:bodyPr>
          <a:lstStyle>
            <a:lvl1pPr>
              <a:defRPr sz="988" b="1">
                <a:solidFill>
                  <a:schemeClr val="bg1"/>
                </a:solidFill>
              </a:defRPr>
            </a:lvl1pPr>
            <a:lvl2pPr marL="0" indent="0">
              <a:buNone/>
              <a:defRPr/>
            </a:lvl2pPr>
          </a:lstStyle>
          <a:p>
            <a:pPr lvl="0"/>
            <a:r>
              <a:rPr lang="en-US" dirty="0"/>
              <a:t>[Feature text]</a:t>
            </a:r>
          </a:p>
        </p:txBody>
      </p:sp>
      <p:pic>
        <p:nvPicPr>
          <p:cNvPr id="34" name="Picture 33" descr="A close up of a sign&#10;&#10;Description automatically generated">
            <a:extLst>
              <a:ext uri="{FF2B5EF4-FFF2-40B4-BE49-F238E27FC236}">
                <a16:creationId xmlns:a16="http://schemas.microsoft.com/office/drawing/2014/main" id="{74D8FBF2-313E-4AF6-BF90-E0133CDC7AE5}"/>
              </a:ext>
            </a:extLst>
          </p:cNvPr>
          <p:cNvPicPr>
            <a:picLocks noChangeAspect="1"/>
          </p:cNvPicPr>
          <p:nvPr userDrawn="1"/>
        </p:nvPicPr>
        <p:blipFill>
          <a:blip r:embed="rId2"/>
          <a:stretch>
            <a:fillRect/>
          </a:stretch>
        </p:blipFill>
        <p:spPr>
          <a:xfrm>
            <a:off x="12999547" y="9795555"/>
            <a:ext cx="1687731" cy="698925"/>
          </a:xfrm>
          <a:prstGeom prst="rect">
            <a:avLst/>
          </a:prstGeom>
        </p:spPr>
      </p:pic>
      <p:sp>
        <p:nvSpPr>
          <p:cNvPr id="35" name="Text Placeholder 3">
            <a:extLst>
              <a:ext uri="{FF2B5EF4-FFF2-40B4-BE49-F238E27FC236}">
                <a16:creationId xmlns:a16="http://schemas.microsoft.com/office/drawing/2014/main" id="{01A3EDB2-BBC9-4807-B403-81190ED98456}"/>
              </a:ext>
            </a:extLst>
          </p:cNvPr>
          <p:cNvSpPr>
            <a:spLocks noGrp="1"/>
          </p:cNvSpPr>
          <p:nvPr>
            <p:ph type="body" sz="quarter" idx="41" hasCustomPrompt="1"/>
          </p:nvPr>
        </p:nvSpPr>
        <p:spPr>
          <a:xfrm>
            <a:off x="5265330" y="9930176"/>
            <a:ext cx="4593453" cy="397147"/>
          </a:xfrm>
          <a:noFill/>
        </p:spPr>
        <p:txBody>
          <a:bodyPr lIns="0" tIns="0" rIns="0" bIns="0">
            <a:noAutofit/>
          </a:bodyPr>
          <a:lstStyle>
            <a:lvl1pPr>
              <a:defRPr sz="600" b="0">
                <a:solidFill>
                  <a:schemeClr val="tx1"/>
                </a:solidFill>
              </a:defRPr>
            </a:lvl1pPr>
            <a:lvl2pPr marL="0" indent="0">
              <a:buNone/>
              <a:defRPr/>
            </a:lvl2pPr>
          </a:lstStyle>
          <a:p>
            <a:pPr lvl="0"/>
            <a:r>
              <a:rPr lang="en-US" dirty="0"/>
              <a:t>[Acknowledgements text]</a:t>
            </a:r>
          </a:p>
        </p:txBody>
      </p:sp>
      <p:cxnSp>
        <p:nvCxnSpPr>
          <p:cNvPr id="36" name="Straight Connector 35">
            <a:extLst>
              <a:ext uri="{FF2B5EF4-FFF2-40B4-BE49-F238E27FC236}">
                <a16:creationId xmlns:a16="http://schemas.microsoft.com/office/drawing/2014/main" id="{5ED10EC5-36A4-4BF8-A74C-8CD43AB186D9}"/>
              </a:ext>
            </a:extLst>
          </p:cNvPr>
          <p:cNvCxnSpPr>
            <a:cxnSpLocks/>
          </p:cNvCxnSpPr>
          <p:nvPr userDrawn="1"/>
        </p:nvCxnSpPr>
        <p:spPr>
          <a:xfrm>
            <a:off x="432143" y="10134439"/>
            <a:ext cx="452552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ext Placeholder 3">
            <a:extLst>
              <a:ext uri="{FF2B5EF4-FFF2-40B4-BE49-F238E27FC236}">
                <a16:creationId xmlns:a16="http://schemas.microsoft.com/office/drawing/2014/main" id="{5C3612AB-A18E-4F68-A1DF-CC5D3108DA54}"/>
              </a:ext>
            </a:extLst>
          </p:cNvPr>
          <p:cNvSpPr>
            <a:spLocks noGrp="1"/>
          </p:cNvSpPr>
          <p:nvPr>
            <p:ph type="body" sz="quarter" idx="43" hasCustomPrompt="1"/>
          </p:nvPr>
        </p:nvSpPr>
        <p:spPr>
          <a:xfrm>
            <a:off x="619284" y="9819928"/>
            <a:ext cx="2252169" cy="98095"/>
          </a:xfrm>
          <a:noFill/>
        </p:spPr>
        <p:txBody>
          <a:bodyPr wrap="square" lIns="0" tIns="0" rIns="0" bIns="0">
            <a:spAutoFit/>
          </a:bodyPr>
          <a:lstStyle>
            <a:lvl1pPr>
              <a:defRPr sz="670" b="1">
                <a:solidFill>
                  <a:schemeClr val="accent1"/>
                </a:solidFill>
              </a:defRPr>
            </a:lvl1pPr>
            <a:lvl2pPr marL="0" indent="0">
              <a:buNone/>
              <a:defRPr/>
            </a:lvl2pPr>
          </a:lstStyle>
          <a:p>
            <a:pPr lvl="0"/>
            <a:r>
              <a:rPr lang="en-US" dirty="0"/>
              <a:t>f.surname@uq.edu.au</a:t>
            </a:r>
          </a:p>
        </p:txBody>
      </p:sp>
      <p:sp>
        <p:nvSpPr>
          <p:cNvPr id="38" name="Text Placeholder 3">
            <a:extLst>
              <a:ext uri="{FF2B5EF4-FFF2-40B4-BE49-F238E27FC236}">
                <a16:creationId xmlns:a16="http://schemas.microsoft.com/office/drawing/2014/main" id="{EB79FEEA-6710-497B-91AA-1C1B0AC363AF}"/>
              </a:ext>
            </a:extLst>
          </p:cNvPr>
          <p:cNvSpPr>
            <a:spLocks noGrp="1"/>
          </p:cNvSpPr>
          <p:nvPr>
            <p:ph type="body" sz="quarter" idx="44" hasCustomPrompt="1"/>
          </p:nvPr>
        </p:nvSpPr>
        <p:spPr>
          <a:xfrm>
            <a:off x="619284" y="9945203"/>
            <a:ext cx="2252169" cy="98095"/>
          </a:xfrm>
          <a:noFill/>
        </p:spPr>
        <p:txBody>
          <a:bodyPr wrap="square" lIns="0" tIns="0" rIns="0" bIns="0">
            <a:spAutoFit/>
          </a:bodyPr>
          <a:lstStyle>
            <a:lvl1pPr>
              <a:defRPr sz="670" b="1">
                <a:solidFill>
                  <a:schemeClr val="accent1"/>
                </a:solidFill>
              </a:defRPr>
            </a:lvl1pPr>
            <a:lvl2pPr marL="0" indent="0">
              <a:buNone/>
              <a:defRPr/>
            </a:lvl2pPr>
          </a:lstStyle>
          <a:p>
            <a:pPr lvl="0"/>
            <a:r>
              <a:rPr lang="en-US" dirty="0" err="1"/>
              <a:t>Firstname</a:t>
            </a:r>
            <a:r>
              <a:rPr lang="en-US" dirty="0"/>
              <a:t> Surname</a:t>
            </a:r>
          </a:p>
        </p:txBody>
      </p:sp>
      <p:sp>
        <p:nvSpPr>
          <p:cNvPr id="41" name="Text Placeholder 3">
            <a:extLst>
              <a:ext uri="{FF2B5EF4-FFF2-40B4-BE49-F238E27FC236}">
                <a16:creationId xmlns:a16="http://schemas.microsoft.com/office/drawing/2014/main" id="{60AFA3C6-337F-42B1-AE2F-A4E5D0962C4B}"/>
              </a:ext>
            </a:extLst>
          </p:cNvPr>
          <p:cNvSpPr>
            <a:spLocks noGrp="1"/>
          </p:cNvSpPr>
          <p:nvPr>
            <p:ph type="body" sz="quarter" idx="45" hasCustomPrompt="1"/>
          </p:nvPr>
        </p:nvSpPr>
        <p:spPr>
          <a:xfrm>
            <a:off x="3094748" y="9819928"/>
            <a:ext cx="1863143" cy="98095"/>
          </a:xfrm>
          <a:noFill/>
        </p:spPr>
        <p:txBody>
          <a:bodyPr wrap="square" lIns="0" tIns="0" rIns="0" bIns="0">
            <a:spAutoFit/>
          </a:bodyPr>
          <a:lstStyle>
            <a:lvl1pPr>
              <a:defRPr sz="670" b="1">
                <a:solidFill>
                  <a:schemeClr val="accent1"/>
                </a:solidFill>
              </a:defRPr>
            </a:lvl1pPr>
            <a:lvl2pPr marL="0" indent="0">
              <a:buNone/>
              <a:defRPr/>
            </a:lvl2pPr>
          </a:lstStyle>
          <a:p>
            <a:pPr lvl="0"/>
            <a:r>
              <a:rPr lang="en-US" dirty="0"/>
              <a:t>@researcher</a:t>
            </a:r>
          </a:p>
        </p:txBody>
      </p:sp>
    </p:spTree>
    <p:extLst>
      <p:ext uri="{BB962C8B-B14F-4D97-AF65-F5344CB8AC3E}">
        <p14:creationId xmlns:p14="http://schemas.microsoft.com/office/powerpoint/2010/main" val="324129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1 Poster Purple Header Footer">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21DF2155-5108-45DA-BEE8-D2E8E9E3F7E4}"/>
              </a:ext>
            </a:extLst>
          </p:cNvPr>
          <p:cNvSpPr/>
          <p:nvPr userDrawn="1"/>
        </p:nvSpPr>
        <p:spPr>
          <a:xfrm>
            <a:off x="87682" y="9643269"/>
            <a:ext cx="14942402" cy="1005788"/>
          </a:xfrm>
          <a:prstGeom prst="rect">
            <a:avLst/>
          </a:prstGeom>
          <a:gradFill flip="none" rotWithShape="1">
            <a:gsLst>
              <a:gs pos="0">
                <a:schemeClr val="accent1"/>
              </a:gs>
              <a:gs pos="90000">
                <a:srgbClr val="7A2884"/>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22"/>
          </a:p>
        </p:txBody>
      </p:sp>
      <p:pic>
        <p:nvPicPr>
          <p:cNvPr id="12" name="Graphic 11">
            <a:extLst>
              <a:ext uri="{FF2B5EF4-FFF2-40B4-BE49-F238E27FC236}">
                <a16:creationId xmlns:a16="http://schemas.microsoft.com/office/drawing/2014/main" id="{569FAC54-C013-4F35-B370-89B8C6011B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021878" y="9810795"/>
            <a:ext cx="1646373" cy="657685"/>
          </a:xfrm>
          <a:prstGeom prst="rect">
            <a:avLst/>
          </a:prstGeom>
        </p:spPr>
      </p:pic>
      <p:sp>
        <p:nvSpPr>
          <p:cNvPr id="32" name="Text Placeholder 3">
            <a:extLst>
              <a:ext uri="{FF2B5EF4-FFF2-40B4-BE49-F238E27FC236}">
                <a16:creationId xmlns:a16="http://schemas.microsoft.com/office/drawing/2014/main" id="{301FA84E-7DF2-4E36-ACA2-E9547243170B}"/>
              </a:ext>
            </a:extLst>
          </p:cNvPr>
          <p:cNvSpPr>
            <a:spLocks noGrp="1"/>
          </p:cNvSpPr>
          <p:nvPr>
            <p:ph type="body" sz="quarter" idx="40" hasCustomPrompt="1"/>
          </p:nvPr>
        </p:nvSpPr>
        <p:spPr>
          <a:xfrm>
            <a:off x="5265338" y="9145919"/>
            <a:ext cx="4590815" cy="341531"/>
          </a:xfrm>
          <a:noFill/>
        </p:spPr>
        <p:txBody>
          <a:bodyPr lIns="0" tIns="0" rIns="0" bIns="0">
            <a:noAutofit/>
          </a:bodyPr>
          <a:lstStyle>
            <a:lvl1pPr>
              <a:defRPr sz="600" b="0">
                <a:solidFill>
                  <a:schemeClr val="tx1"/>
                </a:solidFill>
              </a:defRPr>
            </a:lvl1pPr>
            <a:lvl2pPr marL="0" indent="0">
              <a:buNone/>
              <a:defRPr/>
            </a:lvl2pPr>
          </a:lstStyle>
          <a:p>
            <a:pPr lvl="0"/>
            <a:r>
              <a:rPr lang="en-US" dirty="0"/>
              <a:t>Figure 3: [Figure caption]</a:t>
            </a:r>
          </a:p>
        </p:txBody>
      </p:sp>
      <p:sp>
        <p:nvSpPr>
          <p:cNvPr id="30" name="Text Placeholder 3">
            <a:extLst>
              <a:ext uri="{FF2B5EF4-FFF2-40B4-BE49-F238E27FC236}">
                <a16:creationId xmlns:a16="http://schemas.microsoft.com/office/drawing/2014/main" id="{CDDF1199-EC6B-41AC-B99E-F83299E4E43C}"/>
              </a:ext>
            </a:extLst>
          </p:cNvPr>
          <p:cNvSpPr>
            <a:spLocks noGrp="1"/>
          </p:cNvSpPr>
          <p:nvPr>
            <p:ph type="body" sz="quarter" idx="38" hasCustomPrompt="1"/>
          </p:nvPr>
        </p:nvSpPr>
        <p:spPr>
          <a:xfrm>
            <a:off x="432142" y="5744556"/>
            <a:ext cx="4525301" cy="551102"/>
          </a:xfrm>
          <a:noFill/>
        </p:spPr>
        <p:txBody>
          <a:bodyPr lIns="0" tIns="0" rIns="0" bIns="0">
            <a:noAutofit/>
          </a:bodyPr>
          <a:lstStyle>
            <a:lvl1pPr>
              <a:defRPr sz="600" b="0">
                <a:solidFill>
                  <a:schemeClr val="tx1"/>
                </a:solidFill>
              </a:defRPr>
            </a:lvl1pPr>
            <a:lvl2pPr marL="0" indent="0">
              <a:buNone/>
              <a:defRPr/>
            </a:lvl2pPr>
          </a:lstStyle>
          <a:p>
            <a:pPr lvl="0"/>
            <a:r>
              <a:rPr lang="en-US" dirty="0"/>
              <a:t>Figure 1: [Figure caption]</a:t>
            </a:r>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hasCustomPrompt="1"/>
          </p:nvPr>
        </p:nvSpPr>
        <p:spPr>
          <a:xfrm>
            <a:off x="431791" y="6635136"/>
            <a:ext cx="4525876" cy="2852314"/>
          </a:xfrm>
          <a:prstGeom prst="rect">
            <a:avLst/>
          </a:prstGeom>
          <a:noFill/>
        </p:spPr>
        <p:txBody>
          <a:bodyPr lIns="0" tIns="126000" rIns="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8" name="Text Placeholder 15">
            <a:extLst>
              <a:ext uri="{FF2B5EF4-FFF2-40B4-BE49-F238E27FC236}">
                <a16:creationId xmlns:a16="http://schemas.microsoft.com/office/drawing/2014/main" id="{38D4DD99-3B01-4082-8203-F8BD7D3A2F57}"/>
              </a:ext>
            </a:extLst>
          </p:cNvPr>
          <p:cNvSpPr>
            <a:spLocks noGrp="1"/>
          </p:cNvSpPr>
          <p:nvPr>
            <p:ph type="body" sz="quarter" idx="19" hasCustomPrompt="1"/>
          </p:nvPr>
        </p:nvSpPr>
        <p:spPr>
          <a:xfrm>
            <a:off x="431792" y="953259"/>
            <a:ext cx="14254183" cy="97824"/>
          </a:xfrm>
        </p:spPr>
        <p:txBody>
          <a:bodyPr>
            <a:spAutoFit/>
          </a:bodyPr>
          <a:lstStyle>
            <a:lvl1pPr algn="l" rtl="0">
              <a:lnSpc>
                <a:spcPct val="100000"/>
              </a:lnSpc>
              <a:spcBef>
                <a:spcPts val="106"/>
              </a:spcBef>
              <a:spcAft>
                <a:spcPts val="106"/>
              </a:spcAft>
              <a:defRPr lang="en-US" sz="635" b="0" i="0" baseline="0" dirty="0">
                <a:solidFill>
                  <a:schemeClr val="bg1"/>
                </a:solidFill>
              </a:defRPr>
            </a:lvl1pPr>
          </a:lstStyle>
          <a:p>
            <a:pPr rtl="0"/>
            <a:r>
              <a:rPr lang="en-AU" dirty="0"/>
              <a:t>[References]</a:t>
            </a:r>
            <a:endParaRPr lang="en-US" dirty="0"/>
          </a:p>
        </p:txBody>
      </p:sp>
      <p:sp>
        <p:nvSpPr>
          <p:cNvPr id="2" name="Title 1">
            <a:extLst>
              <a:ext uri="{FF2B5EF4-FFF2-40B4-BE49-F238E27FC236}">
                <a16:creationId xmlns:a16="http://schemas.microsoft.com/office/drawing/2014/main" id="{E71B3F32-96A2-4679-84A4-F12397FCFF02}"/>
              </a:ext>
            </a:extLst>
          </p:cNvPr>
          <p:cNvSpPr>
            <a:spLocks noGrp="1"/>
          </p:cNvSpPr>
          <p:nvPr>
            <p:ph type="title"/>
          </p:nvPr>
        </p:nvSpPr>
        <p:spPr>
          <a:xfrm>
            <a:off x="431792" y="190361"/>
            <a:ext cx="14254183" cy="249993"/>
          </a:xfrm>
        </p:spPr>
        <p:txBody>
          <a:bodyPr/>
          <a:lstStyle>
            <a:lvl1pPr>
              <a:defRPr>
                <a:solidFill>
                  <a:schemeClr val="bg1"/>
                </a:solidFill>
              </a:defRPr>
            </a:lvl1pPr>
          </a:lstStyle>
          <a:p>
            <a:r>
              <a:rPr lang="en-US" dirty="0"/>
              <a:t>Click to edit Master title style</a:t>
            </a:r>
            <a:endParaRPr lang="en-AU" dirty="0"/>
          </a:p>
        </p:txBody>
      </p:sp>
      <p:sp>
        <p:nvSpPr>
          <p:cNvPr id="11" name="Text Placeholder 15">
            <a:extLst>
              <a:ext uri="{FF2B5EF4-FFF2-40B4-BE49-F238E27FC236}">
                <a16:creationId xmlns:a16="http://schemas.microsoft.com/office/drawing/2014/main" id="{A10BA14E-C836-42CB-8468-CD4BE60EA406}"/>
              </a:ext>
            </a:extLst>
          </p:cNvPr>
          <p:cNvSpPr>
            <a:spLocks noGrp="1"/>
          </p:cNvSpPr>
          <p:nvPr>
            <p:ph type="body" sz="quarter" idx="20" hasCustomPrompt="1"/>
          </p:nvPr>
        </p:nvSpPr>
        <p:spPr>
          <a:xfrm>
            <a:off x="431792" y="743093"/>
            <a:ext cx="14254183" cy="152170"/>
          </a:xfrm>
        </p:spPr>
        <p:txBody>
          <a:bodyPr anchor="t">
            <a:spAutoFit/>
          </a:bodyPr>
          <a:lstStyle>
            <a:lvl1pPr algn="l">
              <a:lnSpc>
                <a:spcPct val="100000"/>
              </a:lnSpc>
              <a:spcBef>
                <a:spcPts val="0"/>
              </a:spcBef>
              <a:spcAft>
                <a:spcPts val="0"/>
              </a:spcAft>
              <a:defRPr sz="988" b="1">
                <a:solidFill>
                  <a:schemeClr val="bg1"/>
                </a:solidFill>
              </a:defRPr>
            </a:lvl1pPr>
          </a:lstStyle>
          <a:p>
            <a:pPr lvl="0"/>
            <a:r>
              <a:rPr lang="en-AU" dirty="0"/>
              <a:t>[Subtitle]</a:t>
            </a:r>
          </a:p>
        </p:txBody>
      </p:sp>
      <p:sp>
        <p:nvSpPr>
          <p:cNvPr id="4" name="Text Placeholder 3">
            <a:extLst>
              <a:ext uri="{FF2B5EF4-FFF2-40B4-BE49-F238E27FC236}">
                <a16:creationId xmlns:a16="http://schemas.microsoft.com/office/drawing/2014/main" id="{463BEAD4-D512-4292-B52C-BB5F9C1ACBE8}"/>
              </a:ext>
            </a:extLst>
          </p:cNvPr>
          <p:cNvSpPr>
            <a:spLocks noGrp="1"/>
          </p:cNvSpPr>
          <p:nvPr>
            <p:ph type="body" sz="quarter" idx="22" hasCustomPrompt="1"/>
          </p:nvPr>
        </p:nvSpPr>
        <p:spPr>
          <a:xfrm>
            <a:off x="432142" y="6441663"/>
            <a:ext cx="4525301" cy="319987"/>
          </a:xfrm>
          <a:noFill/>
        </p:spPr>
        <p:txBody>
          <a:bodyPr wrap="square" lIns="0" tIns="97200" rIns="0" bIns="97200">
            <a:spAutoFit/>
          </a:bodyPr>
          <a:lstStyle>
            <a:lvl1pPr>
              <a:defRPr sz="846" b="1">
                <a:solidFill>
                  <a:schemeClr val="accent1"/>
                </a:solidFill>
              </a:defRPr>
            </a:lvl1pPr>
            <a:lvl2pPr marL="0" indent="0">
              <a:buNone/>
              <a:defRPr/>
            </a:lvl2pPr>
          </a:lstStyle>
          <a:p>
            <a:pPr lvl="0"/>
            <a:r>
              <a:rPr lang="en-US" dirty="0"/>
              <a:t>[Heading text]</a:t>
            </a:r>
          </a:p>
        </p:txBody>
      </p:sp>
      <p:sp>
        <p:nvSpPr>
          <p:cNvPr id="6" name="Picture Placeholder 5">
            <a:extLst>
              <a:ext uri="{FF2B5EF4-FFF2-40B4-BE49-F238E27FC236}">
                <a16:creationId xmlns:a16="http://schemas.microsoft.com/office/drawing/2014/main" id="{9B3572B5-A107-45E1-B8C4-724786A9B934}"/>
              </a:ext>
            </a:extLst>
          </p:cNvPr>
          <p:cNvSpPr>
            <a:spLocks noGrp="1"/>
          </p:cNvSpPr>
          <p:nvPr>
            <p:ph type="pic" sz="quarter" idx="24" hasCustomPrompt="1"/>
          </p:nvPr>
        </p:nvSpPr>
        <p:spPr>
          <a:xfrm>
            <a:off x="5265329" y="1429611"/>
            <a:ext cx="9420294" cy="3011566"/>
          </a:xfrm>
          <a:solidFill>
            <a:srgbClr val="D7D1CC"/>
          </a:solidFill>
        </p:spPr>
        <p:txBody>
          <a:bodyPr anchor="ctr"/>
          <a:lstStyle>
            <a:lvl1pPr algn="ctr">
              <a:lnSpc>
                <a:spcPct val="100000"/>
              </a:lnSpc>
              <a:spcBef>
                <a:spcPts val="0"/>
              </a:spcBef>
              <a:spcAft>
                <a:spcPts val="0"/>
              </a:spcAft>
              <a:defRPr/>
            </a:lvl1pPr>
          </a:lstStyle>
          <a:p>
            <a:r>
              <a:rPr lang="en-AU" dirty="0"/>
              <a:t>Click icon to insert pic</a:t>
            </a:r>
            <a:br>
              <a:rPr lang="en-AU" dirty="0"/>
            </a:br>
            <a:br>
              <a:rPr lang="en-AU" dirty="0"/>
            </a:br>
            <a:br>
              <a:rPr lang="en-AU" dirty="0"/>
            </a:br>
            <a:endParaRPr lang="en-AU" dirty="0"/>
          </a:p>
        </p:txBody>
      </p:sp>
      <p:sp>
        <p:nvSpPr>
          <p:cNvPr id="15" name="Content Placeholder 9">
            <a:extLst>
              <a:ext uri="{FF2B5EF4-FFF2-40B4-BE49-F238E27FC236}">
                <a16:creationId xmlns:a16="http://schemas.microsoft.com/office/drawing/2014/main" id="{917A8D9B-14C2-4EF9-B4A1-2B35C1B458CD}"/>
              </a:ext>
            </a:extLst>
          </p:cNvPr>
          <p:cNvSpPr>
            <a:spLocks noGrp="1"/>
          </p:cNvSpPr>
          <p:nvPr>
            <p:ph sz="quarter" idx="25" hasCustomPrompt="1"/>
          </p:nvPr>
        </p:nvSpPr>
        <p:spPr>
          <a:xfrm>
            <a:off x="431791" y="1635665"/>
            <a:ext cx="4525876" cy="2082727"/>
          </a:xfrm>
          <a:prstGeom prst="rect">
            <a:avLst/>
          </a:prstGeom>
          <a:noFill/>
        </p:spPr>
        <p:txBody>
          <a:bodyPr lIns="0" tIns="126000" rIns="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marL="95239" indent="0">
              <a:lnSpc>
                <a:spcPct val="100000"/>
              </a:lnSpc>
              <a:spcBef>
                <a:spcPts val="211"/>
              </a:spcBef>
              <a:tabLst/>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3">
            <a:extLst>
              <a:ext uri="{FF2B5EF4-FFF2-40B4-BE49-F238E27FC236}">
                <a16:creationId xmlns:a16="http://schemas.microsoft.com/office/drawing/2014/main" id="{12C23EDD-933E-499B-A2BA-6FE387C53BF6}"/>
              </a:ext>
            </a:extLst>
          </p:cNvPr>
          <p:cNvSpPr>
            <a:spLocks noGrp="1"/>
          </p:cNvSpPr>
          <p:nvPr>
            <p:ph type="body" sz="quarter" idx="26" hasCustomPrompt="1"/>
          </p:nvPr>
        </p:nvSpPr>
        <p:spPr>
          <a:xfrm>
            <a:off x="432142" y="1442192"/>
            <a:ext cx="4525301" cy="319987"/>
          </a:xfrm>
          <a:noFill/>
        </p:spPr>
        <p:txBody>
          <a:bodyPr wrap="square" lIns="0" tIns="97200" rIns="0" bIns="97200">
            <a:spAutoFit/>
          </a:bodyPr>
          <a:lstStyle>
            <a:lvl1pPr>
              <a:defRPr sz="846" b="1">
                <a:solidFill>
                  <a:schemeClr val="accent1"/>
                </a:solidFill>
              </a:defRPr>
            </a:lvl1pPr>
            <a:lvl2pPr marL="0" indent="0">
              <a:buNone/>
              <a:defRPr/>
            </a:lvl2pPr>
          </a:lstStyle>
          <a:p>
            <a:pPr lvl="0"/>
            <a:r>
              <a:rPr lang="en-US" dirty="0"/>
              <a:t>[Heading text]</a:t>
            </a:r>
          </a:p>
        </p:txBody>
      </p:sp>
      <p:sp>
        <p:nvSpPr>
          <p:cNvPr id="17" name="Content Placeholder 9">
            <a:extLst>
              <a:ext uri="{FF2B5EF4-FFF2-40B4-BE49-F238E27FC236}">
                <a16:creationId xmlns:a16="http://schemas.microsoft.com/office/drawing/2014/main" id="{3F0996FF-D92C-4EA6-938C-E7F162ABD7E9}"/>
              </a:ext>
            </a:extLst>
          </p:cNvPr>
          <p:cNvSpPr>
            <a:spLocks noGrp="1"/>
          </p:cNvSpPr>
          <p:nvPr>
            <p:ph sz="quarter" idx="27" hasCustomPrompt="1"/>
          </p:nvPr>
        </p:nvSpPr>
        <p:spPr>
          <a:xfrm>
            <a:off x="5265329" y="5744556"/>
            <a:ext cx="4591398" cy="834607"/>
          </a:xfrm>
          <a:prstGeom prst="rect">
            <a:avLst/>
          </a:prstGeom>
          <a:noFill/>
        </p:spPr>
        <p:txBody>
          <a:bodyPr lIns="0" tIns="126000" rIns="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3">
            <a:extLst>
              <a:ext uri="{FF2B5EF4-FFF2-40B4-BE49-F238E27FC236}">
                <a16:creationId xmlns:a16="http://schemas.microsoft.com/office/drawing/2014/main" id="{21BA83C2-8E32-4485-BCE0-1DEBBC6A39DF}"/>
              </a:ext>
            </a:extLst>
          </p:cNvPr>
          <p:cNvSpPr>
            <a:spLocks noGrp="1"/>
          </p:cNvSpPr>
          <p:nvPr>
            <p:ph type="body" sz="quarter" idx="28" hasCustomPrompt="1"/>
          </p:nvPr>
        </p:nvSpPr>
        <p:spPr>
          <a:xfrm>
            <a:off x="5265329" y="5137342"/>
            <a:ext cx="4591398" cy="319987"/>
          </a:xfrm>
          <a:noFill/>
        </p:spPr>
        <p:txBody>
          <a:bodyPr wrap="square" lIns="0" tIns="97200" rIns="0" bIns="97200">
            <a:spAutoFit/>
          </a:bodyPr>
          <a:lstStyle>
            <a:lvl1pPr>
              <a:defRPr sz="846" b="1">
                <a:solidFill>
                  <a:schemeClr val="accent1"/>
                </a:solidFill>
              </a:defRPr>
            </a:lvl1pPr>
            <a:lvl2pPr marL="0" indent="0">
              <a:buNone/>
              <a:defRPr/>
            </a:lvl2pPr>
          </a:lstStyle>
          <a:p>
            <a:pPr lvl="0"/>
            <a:r>
              <a:rPr lang="en-US" dirty="0"/>
              <a:t>[Heading text]</a:t>
            </a:r>
          </a:p>
        </p:txBody>
      </p:sp>
      <p:sp>
        <p:nvSpPr>
          <p:cNvPr id="20" name="Text Placeholder 3">
            <a:extLst>
              <a:ext uri="{FF2B5EF4-FFF2-40B4-BE49-F238E27FC236}">
                <a16:creationId xmlns:a16="http://schemas.microsoft.com/office/drawing/2014/main" id="{68307EC0-D6C4-47F3-A40C-ACED0037F85D}"/>
              </a:ext>
            </a:extLst>
          </p:cNvPr>
          <p:cNvSpPr>
            <a:spLocks noGrp="1"/>
          </p:cNvSpPr>
          <p:nvPr>
            <p:ph type="body" sz="quarter" idx="29" hasCustomPrompt="1"/>
          </p:nvPr>
        </p:nvSpPr>
        <p:spPr>
          <a:xfrm>
            <a:off x="5265329" y="5335854"/>
            <a:ext cx="4591398" cy="405486"/>
          </a:xfrm>
          <a:gradFill flip="none" rotWithShape="1">
            <a:gsLst>
              <a:gs pos="0">
                <a:schemeClr val="accent1"/>
              </a:gs>
              <a:gs pos="90000">
                <a:srgbClr val="7A2884"/>
              </a:gs>
              <a:gs pos="100000">
                <a:srgbClr val="962A8B"/>
              </a:gs>
            </a:gsLst>
            <a:lin ang="0" scaled="1"/>
            <a:tileRect/>
          </a:gradFill>
        </p:spPr>
        <p:txBody>
          <a:bodyPr lIns="180000" tIns="90000" rIns="180000" bIns="90000" anchor="ctr">
            <a:noAutofit/>
          </a:bodyPr>
          <a:lstStyle>
            <a:lvl1pPr>
              <a:defRPr sz="988" b="1">
                <a:solidFill>
                  <a:schemeClr val="bg1"/>
                </a:solidFill>
              </a:defRPr>
            </a:lvl1pPr>
            <a:lvl2pPr marL="0" indent="0">
              <a:buNone/>
              <a:defRPr/>
            </a:lvl2pPr>
          </a:lstStyle>
          <a:p>
            <a:pPr lvl="0"/>
            <a:r>
              <a:rPr lang="en-US" dirty="0"/>
              <a:t>[Feature text]</a:t>
            </a:r>
          </a:p>
        </p:txBody>
      </p:sp>
      <p:sp>
        <p:nvSpPr>
          <p:cNvPr id="23" name="Picture Placeholder 5">
            <a:extLst>
              <a:ext uri="{FF2B5EF4-FFF2-40B4-BE49-F238E27FC236}">
                <a16:creationId xmlns:a16="http://schemas.microsoft.com/office/drawing/2014/main" id="{84FBFEDF-8755-4CEB-AA17-B049ED246C14}"/>
              </a:ext>
            </a:extLst>
          </p:cNvPr>
          <p:cNvSpPr>
            <a:spLocks noGrp="1"/>
          </p:cNvSpPr>
          <p:nvPr>
            <p:ph type="pic" sz="quarter" idx="32" hasCustomPrompt="1"/>
          </p:nvPr>
        </p:nvSpPr>
        <p:spPr>
          <a:xfrm>
            <a:off x="431791" y="3898418"/>
            <a:ext cx="4525876" cy="1767182"/>
          </a:xfrm>
          <a:solidFill>
            <a:srgbClr val="D7D1CC"/>
          </a:solidFill>
        </p:spPr>
        <p:txBody>
          <a:bodyPr anchor="ctr"/>
          <a:lstStyle>
            <a:lvl1pPr algn="ctr">
              <a:lnSpc>
                <a:spcPct val="100000"/>
              </a:lnSpc>
              <a:spcBef>
                <a:spcPts val="0"/>
              </a:spcBef>
              <a:spcAft>
                <a:spcPts val="0"/>
              </a:spcAft>
              <a:defRPr/>
            </a:lvl1pPr>
          </a:lstStyle>
          <a:p>
            <a:r>
              <a:rPr lang="en-AU" dirty="0"/>
              <a:t>Click icon to insert pic</a:t>
            </a:r>
            <a:br>
              <a:rPr lang="en-AU" dirty="0"/>
            </a:br>
            <a:br>
              <a:rPr lang="en-AU" dirty="0"/>
            </a:br>
            <a:br>
              <a:rPr lang="en-AU" dirty="0"/>
            </a:br>
            <a:endParaRPr lang="en-AU" dirty="0"/>
          </a:p>
        </p:txBody>
      </p:sp>
      <p:sp>
        <p:nvSpPr>
          <p:cNvPr id="25" name="Picture Placeholder 5">
            <a:extLst>
              <a:ext uri="{FF2B5EF4-FFF2-40B4-BE49-F238E27FC236}">
                <a16:creationId xmlns:a16="http://schemas.microsoft.com/office/drawing/2014/main" id="{0693EAD1-462A-4ECC-9C4A-DDBEE428150D}"/>
              </a:ext>
            </a:extLst>
          </p:cNvPr>
          <p:cNvSpPr>
            <a:spLocks noGrp="1"/>
          </p:cNvSpPr>
          <p:nvPr>
            <p:ph type="pic" sz="quarter" idx="34" hasCustomPrompt="1"/>
          </p:nvPr>
        </p:nvSpPr>
        <p:spPr>
          <a:xfrm>
            <a:off x="5265329" y="6777824"/>
            <a:ext cx="4591398" cy="2280850"/>
          </a:xfrm>
          <a:solidFill>
            <a:srgbClr val="D7D1CC"/>
          </a:solidFill>
        </p:spPr>
        <p:txBody>
          <a:bodyPr anchor="ctr"/>
          <a:lstStyle>
            <a:lvl1pPr algn="ctr">
              <a:lnSpc>
                <a:spcPct val="100000"/>
              </a:lnSpc>
              <a:spcBef>
                <a:spcPts val="0"/>
              </a:spcBef>
              <a:spcAft>
                <a:spcPts val="0"/>
              </a:spcAft>
              <a:defRPr/>
            </a:lvl1pPr>
          </a:lstStyle>
          <a:p>
            <a:r>
              <a:rPr lang="en-AU" dirty="0"/>
              <a:t>Click icon to insert pic</a:t>
            </a:r>
            <a:br>
              <a:rPr lang="en-AU" dirty="0"/>
            </a:br>
            <a:br>
              <a:rPr lang="en-AU" dirty="0"/>
            </a:br>
            <a:br>
              <a:rPr lang="en-AU" dirty="0"/>
            </a:br>
            <a:endParaRPr lang="en-AU" dirty="0"/>
          </a:p>
        </p:txBody>
      </p:sp>
      <p:sp>
        <p:nvSpPr>
          <p:cNvPr id="28" name="Content Placeholder 9">
            <a:extLst>
              <a:ext uri="{FF2B5EF4-FFF2-40B4-BE49-F238E27FC236}">
                <a16:creationId xmlns:a16="http://schemas.microsoft.com/office/drawing/2014/main" id="{07222DC4-ED65-41BA-9AE9-3AB068E3D93C}"/>
              </a:ext>
            </a:extLst>
          </p:cNvPr>
          <p:cNvSpPr>
            <a:spLocks noGrp="1"/>
          </p:cNvSpPr>
          <p:nvPr>
            <p:ph sz="quarter" idx="36" hasCustomPrompt="1"/>
          </p:nvPr>
        </p:nvSpPr>
        <p:spPr>
          <a:xfrm>
            <a:off x="10164594" y="7496269"/>
            <a:ext cx="4522615" cy="1991182"/>
          </a:xfrm>
          <a:prstGeom prst="rect">
            <a:avLst/>
          </a:prstGeom>
          <a:noFill/>
        </p:spPr>
        <p:txBody>
          <a:bodyPr lIns="0" tIns="126000" rIns="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29" name="Text Placeholder 3">
            <a:extLst>
              <a:ext uri="{FF2B5EF4-FFF2-40B4-BE49-F238E27FC236}">
                <a16:creationId xmlns:a16="http://schemas.microsoft.com/office/drawing/2014/main" id="{73DB9632-6B58-4B85-BAF1-CD327B3366E1}"/>
              </a:ext>
            </a:extLst>
          </p:cNvPr>
          <p:cNvSpPr>
            <a:spLocks noGrp="1"/>
          </p:cNvSpPr>
          <p:nvPr>
            <p:ph type="body" sz="quarter" idx="37" hasCustomPrompt="1"/>
          </p:nvPr>
        </p:nvSpPr>
        <p:spPr>
          <a:xfrm>
            <a:off x="10164594" y="7302793"/>
            <a:ext cx="4522615" cy="319987"/>
          </a:xfrm>
          <a:noFill/>
        </p:spPr>
        <p:txBody>
          <a:bodyPr wrap="square" lIns="0" tIns="97200" rIns="0" bIns="97200">
            <a:spAutoFit/>
          </a:bodyPr>
          <a:lstStyle>
            <a:lvl1pPr>
              <a:defRPr sz="846" b="1">
                <a:solidFill>
                  <a:schemeClr val="accent1"/>
                </a:solidFill>
              </a:defRPr>
            </a:lvl1pPr>
            <a:lvl2pPr marL="0" indent="0">
              <a:buNone/>
              <a:defRPr/>
            </a:lvl2pPr>
          </a:lstStyle>
          <a:p>
            <a:pPr lvl="0"/>
            <a:r>
              <a:rPr lang="en-US" dirty="0"/>
              <a:t>[Heading text]</a:t>
            </a:r>
          </a:p>
        </p:txBody>
      </p:sp>
      <p:sp>
        <p:nvSpPr>
          <p:cNvPr id="31" name="Text Placeholder 3">
            <a:extLst>
              <a:ext uri="{FF2B5EF4-FFF2-40B4-BE49-F238E27FC236}">
                <a16:creationId xmlns:a16="http://schemas.microsoft.com/office/drawing/2014/main" id="{14AE396D-A57C-4020-9B70-0FBF18BDC634}"/>
              </a:ext>
            </a:extLst>
          </p:cNvPr>
          <p:cNvSpPr>
            <a:spLocks noGrp="1"/>
          </p:cNvSpPr>
          <p:nvPr>
            <p:ph type="body" sz="quarter" idx="39" hasCustomPrompt="1"/>
          </p:nvPr>
        </p:nvSpPr>
        <p:spPr>
          <a:xfrm>
            <a:off x="5265329" y="4515077"/>
            <a:ext cx="9420294" cy="551102"/>
          </a:xfrm>
          <a:noFill/>
        </p:spPr>
        <p:txBody>
          <a:bodyPr lIns="0" tIns="0" rIns="0" bIns="0">
            <a:noAutofit/>
          </a:bodyPr>
          <a:lstStyle>
            <a:lvl1pPr>
              <a:defRPr sz="600" b="0">
                <a:solidFill>
                  <a:schemeClr val="tx1"/>
                </a:solidFill>
              </a:defRPr>
            </a:lvl1pPr>
            <a:lvl2pPr marL="0" indent="0">
              <a:buNone/>
              <a:defRPr/>
            </a:lvl2pPr>
          </a:lstStyle>
          <a:p>
            <a:pPr lvl="0"/>
            <a:r>
              <a:rPr lang="en-US" dirty="0"/>
              <a:t>Figure 2: [Figure caption]</a:t>
            </a:r>
          </a:p>
        </p:txBody>
      </p:sp>
      <p:sp>
        <p:nvSpPr>
          <p:cNvPr id="45" name="Content Placeholder 9">
            <a:extLst>
              <a:ext uri="{FF2B5EF4-FFF2-40B4-BE49-F238E27FC236}">
                <a16:creationId xmlns:a16="http://schemas.microsoft.com/office/drawing/2014/main" id="{D869CBBC-0917-4B87-97EB-5DBF0EA34E62}"/>
              </a:ext>
            </a:extLst>
          </p:cNvPr>
          <p:cNvSpPr>
            <a:spLocks noGrp="1"/>
          </p:cNvSpPr>
          <p:nvPr>
            <p:ph sz="quarter" idx="30" hasCustomPrompt="1"/>
          </p:nvPr>
        </p:nvSpPr>
        <p:spPr>
          <a:xfrm>
            <a:off x="10164594" y="5741340"/>
            <a:ext cx="4522615" cy="1333801"/>
          </a:xfrm>
          <a:prstGeom prst="rect">
            <a:avLst/>
          </a:prstGeom>
          <a:noFill/>
        </p:spPr>
        <p:txBody>
          <a:bodyPr lIns="0" tIns="126000" rIns="0" bIns="126000">
            <a:normAutofit/>
          </a:bodyPr>
          <a:lstStyle>
            <a:lvl1pPr>
              <a:lnSpc>
                <a:spcPct val="100000"/>
              </a:lnSpc>
              <a:spcBef>
                <a:spcPts val="35"/>
              </a:spcBef>
              <a:defRPr lang="en-US" sz="670" dirty="0"/>
            </a:lvl1pPr>
            <a:lvl2pPr>
              <a:lnSpc>
                <a:spcPct val="100000"/>
              </a:lnSpc>
              <a:spcBef>
                <a:spcPts val="35"/>
              </a:spcBef>
              <a:defRPr lang="en-US" sz="670" dirty="0"/>
            </a:lvl2pPr>
            <a:lvl3pPr>
              <a:lnSpc>
                <a:spcPct val="100000"/>
              </a:lnSpc>
              <a:spcBef>
                <a:spcPts val="35"/>
              </a:spcBef>
              <a:defRPr lang="en-US" sz="670" dirty="0"/>
            </a:lvl3pPr>
            <a:lvl4pPr>
              <a:lnSpc>
                <a:spcPct val="100000"/>
              </a:lnSpc>
              <a:spcBef>
                <a:spcPts val="211"/>
              </a:spcBef>
              <a:defRPr lang="en-US" dirty="0"/>
            </a:lvl4pPr>
            <a:lvl5pPr>
              <a:lnSpc>
                <a:spcPct val="100000"/>
              </a:lnSpc>
              <a:spcBef>
                <a:spcPts val="211"/>
              </a:spcBef>
              <a:defRPr lang="en-US" dirty="0"/>
            </a:lvl5pPr>
            <a:lvl6pPr>
              <a:spcBef>
                <a:spcPts val="211"/>
              </a:spcBef>
              <a:spcAft>
                <a:spcPts val="211"/>
              </a:spcAft>
              <a:defRPr lang="en-US" dirty="0"/>
            </a:lvl6pPr>
            <a:lvl7pPr>
              <a:spcBef>
                <a:spcPts val="211"/>
              </a:spcBef>
              <a:spcAft>
                <a:spcPts val="211"/>
              </a:spcAft>
              <a:defRPr lang="en-US" dirty="0"/>
            </a:lvl7pPr>
            <a:lvl8pPr>
              <a:spcBef>
                <a:spcPts val="211"/>
              </a:spcBef>
              <a:spcAft>
                <a:spcPts val="211"/>
              </a:spcAft>
              <a:defRPr lang="en-US" dirty="0"/>
            </a:lvl8pPr>
            <a:lvl9pPr>
              <a:spcBef>
                <a:spcPts val="211"/>
              </a:spcBef>
              <a:spcAft>
                <a:spcPts val="211"/>
              </a:spcAft>
              <a:defRPr lang="en-US" dirty="0"/>
            </a:lvl9pPr>
          </a:lstStyle>
          <a:p>
            <a:pPr lvl="0"/>
            <a:r>
              <a:rPr lang="en-US" dirty="0"/>
              <a:t>[Enter text/content]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3">
            <a:extLst>
              <a:ext uri="{FF2B5EF4-FFF2-40B4-BE49-F238E27FC236}">
                <a16:creationId xmlns:a16="http://schemas.microsoft.com/office/drawing/2014/main" id="{E93910CA-4BE7-4096-8149-1CFA5B6815B7}"/>
              </a:ext>
            </a:extLst>
          </p:cNvPr>
          <p:cNvSpPr>
            <a:spLocks noGrp="1"/>
          </p:cNvSpPr>
          <p:nvPr>
            <p:ph type="body" sz="quarter" idx="47" hasCustomPrompt="1"/>
          </p:nvPr>
        </p:nvSpPr>
        <p:spPr>
          <a:xfrm>
            <a:off x="10162884" y="5137342"/>
            <a:ext cx="4522615" cy="319987"/>
          </a:xfrm>
          <a:noFill/>
        </p:spPr>
        <p:txBody>
          <a:bodyPr wrap="square" lIns="0" tIns="97200" rIns="0" bIns="97200">
            <a:spAutoFit/>
          </a:bodyPr>
          <a:lstStyle>
            <a:lvl1pPr>
              <a:defRPr sz="846" b="1">
                <a:solidFill>
                  <a:schemeClr val="accent1"/>
                </a:solidFill>
              </a:defRPr>
            </a:lvl1pPr>
            <a:lvl2pPr marL="0" indent="0">
              <a:buNone/>
              <a:defRPr/>
            </a:lvl2pPr>
          </a:lstStyle>
          <a:p>
            <a:pPr lvl="0"/>
            <a:r>
              <a:rPr lang="en-US" dirty="0"/>
              <a:t>[Heading text]</a:t>
            </a:r>
          </a:p>
        </p:txBody>
      </p:sp>
      <p:sp>
        <p:nvSpPr>
          <p:cNvPr id="49" name="Text Placeholder 3">
            <a:extLst>
              <a:ext uri="{FF2B5EF4-FFF2-40B4-BE49-F238E27FC236}">
                <a16:creationId xmlns:a16="http://schemas.microsoft.com/office/drawing/2014/main" id="{8C680BC7-8038-4630-AFDD-C5B079ECB2D2}"/>
              </a:ext>
            </a:extLst>
          </p:cNvPr>
          <p:cNvSpPr>
            <a:spLocks noGrp="1"/>
          </p:cNvSpPr>
          <p:nvPr>
            <p:ph type="body" sz="quarter" idx="48" hasCustomPrompt="1"/>
          </p:nvPr>
        </p:nvSpPr>
        <p:spPr>
          <a:xfrm>
            <a:off x="10162884" y="5335854"/>
            <a:ext cx="4522615" cy="405486"/>
          </a:xfrm>
          <a:gradFill flip="none" rotWithShape="1">
            <a:gsLst>
              <a:gs pos="0">
                <a:schemeClr val="accent1"/>
              </a:gs>
              <a:gs pos="85000">
                <a:srgbClr val="7A2884"/>
              </a:gs>
              <a:gs pos="100000">
                <a:srgbClr val="962A8B"/>
              </a:gs>
            </a:gsLst>
            <a:lin ang="0" scaled="1"/>
            <a:tileRect/>
          </a:gradFill>
        </p:spPr>
        <p:txBody>
          <a:bodyPr lIns="180000" tIns="90000" rIns="180000" bIns="90000" anchor="ctr">
            <a:noAutofit/>
          </a:bodyPr>
          <a:lstStyle>
            <a:lvl1pPr>
              <a:defRPr sz="988" b="1">
                <a:solidFill>
                  <a:schemeClr val="bg1"/>
                </a:solidFill>
              </a:defRPr>
            </a:lvl1pPr>
            <a:lvl2pPr marL="0" indent="0">
              <a:buNone/>
              <a:defRPr/>
            </a:lvl2pPr>
          </a:lstStyle>
          <a:p>
            <a:pPr lvl="0"/>
            <a:r>
              <a:rPr lang="en-US" dirty="0"/>
              <a:t>[Feature text]</a:t>
            </a:r>
          </a:p>
        </p:txBody>
      </p:sp>
      <p:sp>
        <p:nvSpPr>
          <p:cNvPr id="34" name="Text Placeholder 3">
            <a:extLst>
              <a:ext uri="{FF2B5EF4-FFF2-40B4-BE49-F238E27FC236}">
                <a16:creationId xmlns:a16="http://schemas.microsoft.com/office/drawing/2014/main" id="{62CB75D2-2F97-4616-B875-58A3A3E7DD03}"/>
              </a:ext>
            </a:extLst>
          </p:cNvPr>
          <p:cNvSpPr>
            <a:spLocks noGrp="1"/>
          </p:cNvSpPr>
          <p:nvPr>
            <p:ph type="body" sz="quarter" idx="41" hasCustomPrompt="1"/>
          </p:nvPr>
        </p:nvSpPr>
        <p:spPr>
          <a:xfrm>
            <a:off x="5265330" y="9930176"/>
            <a:ext cx="4593453" cy="397147"/>
          </a:xfrm>
          <a:noFill/>
        </p:spPr>
        <p:txBody>
          <a:bodyPr lIns="0" tIns="0" rIns="0" bIns="0">
            <a:noAutofit/>
          </a:bodyPr>
          <a:lstStyle>
            <a:lvl1pPr>
              <a:defRPr sz="600" b="0">
                <a:solidFill>
                  <a:schemeClr val="bg1"/>
                </a:solidFill>
              </a:defRPr>
            </a:lvl1pPr>
            <a:lvl2pPr marL="0" indent="0">
              <a:buNone/>
              <a:defRPr/>
            </a:lvl2pPr>
          </a:lstStyle>
          <a:p>
            <a:pPr lvl="0"/>
            <a:r>
              <a:rPr lang="en-US" dirty="0"/>
              <a:t>[Acknowledgements text]</a:t>
            </a:r>
          </a:p>
        </p:txBody>
      </p:sp>
      <p:cxnSp>
        <p:nvCxnSpPr>
          <p:cNvPr id="35" name="Straight Connector 34">
            <a:extLst>
              <a:ext uri="{FF2B5EF4-FFF2-40B4-BE49-F238E27FC236}">
                <a16:creationId xmlns:a16="http://schemas.microsoft.com/office/drawing/2014/main" id="{0A0D4944-0729-41AD-A369-4F74818311AD}"/>
              </a:ext>
            </a:extLst>
          </p:cNvPr>
          <p:cNvCxnSpPr>
            <a:cxnSpLocks/>
          </p:cNvCxnSpPr>
          <p:nvPr userDrawn="1"/>
        </p:nvCxnSpPr>
        <p:spPr>
          <a:xfrm>
            <a:off x="432143" y="10134439"/>
            <a:ext cx="45255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1ADB72C7-2D3D-4294-8BC2-A60048F02BA5}"/>
              </a:ext>
            </a:extLst>
          </p:cNvPr>
          <p:cNvSpPr>
            <a:spLocks noGrp="1"/>
          </p:cNvSpPr>
          <p:nvPr>
            <p:ph type="body" sz="quarter" idx="43" hasCustomPrompt="1"/>
          </p:nvPr>
        </p:nvSpPr>
        <p:spPr>
          <a:xfrm>
            <a:off x="619284" y="9819928"/>
            <a:ext cx="2252169" cy="98095"/>
          </a:xfrm>
          <a:noFill/>
        </p:spPr>
        <p:txBody>
          <a:bodyPr wrap="square" lIns="0" tIns="0" rIns="0" bIns="0">
            <a:spAutoFit/>
          </a:bodyPr>
          <a:lstStyle>
            <a:lvl1pPr>
              <a:defRPr sz="670" b="1">
                <a:solidFill>
                  <a:schemeClr val="bg1"/>
                </a:solidFill>
              </a:defRPr>
            </a:lvl1pPr>
            <a:lvl2pPr marL="0" indent="0">
              <a:buNone/>
              <a:defRPr/>
            </a:lvl2pPr>
          </a:lstStyle>
          <a:p>
            <a:pPr lvl="0"/>
            <a:r>
              <a:rPr lang="en-US" dirty="0"/>
              <a:t>f.surname@uq.edu.au</a:t>
            </a:r>
          </a:p>
        </p:txBody>
      </p:sp>
      <p:sp>
        <p:nvSpPr>
          <p:cNvPr id="37" name="Text Placeholder 3">
            <a:extLst>
              <a:ext uri="{FF2B5EF4-FFF2-40B4-BE49-F238E27FC236}">
                <a16:creationId xmlns:a16="http://schemas.microsoft.com/office/drawing/2014/main" id="{CA96DC66-09AD-40F5-97BD-3F90500AAE88}"/>
              </a:ext>
            </a:extLst>
          </p:cNvPr>
          <p:cNvSpPr>
            <a:spLocks noGrp="1"/>
          </p:cNvSpPr>
          <p:nvPr>
            <p:ph type="body" sz="quarter" idx="44" hasCustomPrompt="1"/>
          </p:nvPr>
        </p:nvSpPr>
        <p:spPr>
          <a:xfrm>
            <a:off x="619284" y="9945203"/>
            <a:ext cx="2252169" cy="98095"/>
          </a:xfrm>
          <a:noFill/>
        </p:spPr>
        <p:txBody>
          <a:bodyPr wrap="square" lIns="0" tIns="0" rIns="0" bIns="0">
            <a:spAutoFit/>
          </a:bodyPr>
          <a:lstStyle>
            <a:lvl1pPr>
              <a:defRPr sz="670" b="1">
                <a:solidFill>
                  <a:schemeClr val="bg1"/>
                </a:solidFill>
              </a:defRPr>
            </a:lvl1pPr>
            <a:lvl2pPr marL="0" indent="0">
              <a:buNone/>
              <a:defRPr/>
            </a:lvl2pPr>
          </a:lstStyle>
          <a:p>
            <a:pPr lvl="0"/>
            <a:r>
              <a:rPr lang="en-US" dirty="0" err="1"/>
              <a:t>Firstname</a:t>
            </a:r>
            <a:r>
              <a:rPr lang="en-US" dirty="0"/>
              <a:t> Surname</a:t>
            </a:r>
          </a:p>
        </p:txBody>
      </p:sp>
      <p:sp>
        <p:nvSpPr>
          <p:cNvPr id="38" name="Text Placeholder 3">
            <a:extLst>
              <a:ext uri="{FF2B5EF4-FFF2-40B4-BE49-F238E27FC236}">
                <a16:creationId xmlns:a16="http://schemas.microsoft.com/office/drawing/2014/main" id="{C3F89DBB-C6D8-4176-B53B-D7B7F82507E0}"/>
              </a:ext>
            </a:extLst>
          </p:cNvPr>
          <p:cNvSpPr>
            <a:spLocks noGrp="1"/>
          </p:cNvSpPr>
          <p:nvPr>
            <p:ph type="body" sz="quarter" idx="45" hasCustomPrompt="1"/>
          </p:nvPr>
        </p:nvSpPr>
        <p:spPr>
          <a:xfrm>
            <a:off x="3094748" y="9819928"/>
            <a:ext cx="1863143" cy="98095"/>
          </a:xfrm>
          <a:noFill/>
        </p:spPr>
        <p:txBody>
          <a:bodyPr wrap="square" lIns="0" tIns="0" rIns="0" bIns="0">
            <a:spAutoFit/>
          </a:bodyPr>
          <a:lstStyle>
            <a:lvl1pPr>
              <a:defRPr sz="670" b="1">
                <a:solidFill>
                  <a:schemeClr val="bg1"/>
                </a:solidFill>
              </a:defRPr>
            </a:lvl1pPr>
            <a:lvl2pPr marL="0" indent="0">
              <a:buNone/>
              <a:defRPr/>
            </a:lvl2pPr>
          </a:lstStyle>
          <a:p>
            <a:pPr lvl="0"/>
            <a:r>
              <a:rPr lang="en-US" dirty="0"/>
              <a:t>@researcher</a:t>
            </a:r>
          </a:p>
        </p:txBody>
      </p:sp>
    </p:spTree>
    <p:extLst>
      <p:ext uri="{BB962C8B-B14F-4D97-AF65-F5344CB8AC3E}">
        <p14:creationId xmlns:p14="http://schemas.microsoft.com/office/powerpoint/2010/main" val="190957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791" y="190361"/>
            <a:ext cx="14204853" cy="249993"/>
          </a:xfrm>
          <a:prstGeom prst="rect">
            <a:avLst/>
          </a:prstGeom>
        </p:spPr>
        <p:txBody>
          <a:bodyPr vert="horz" lIns="0" tIns="0" rIns="0" bIns="0" rtlCol="0" anchor="t">
            <a:spAutoFit/>
          </a:bodyPr>
          <a:lstStyle/>
          <a:p>
            <a:r>
              <a:rPr lang="en-US" dirty="0"/>
              <a:t>[Title]</a:t>
            </a:r>
            <a:endParaRPr lang="en-AU" dirty="0"/>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431792" y="1429612"/>
            <a:ext cx="14255417" cy="8213819"/>
          </a:xfrm>
          <a:prstGeom prst="rect">
            <a:avLst/>
          </a:prstGeom>
        </p:spPr>
        <p:txBody>
          <a:bodyPr vert="horz" lIns="0" tIns="0" rIns="0" bIns="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10" name="Footer Placeholder 9">
            <a:extLst>
              <a:ext uri="{FF2B5EF4-FFF2-40B4-BE49-F238E27FC236}">
                <a16:creationId xmlns:a16="http://schemas.microsoft.com/office/drawing/2014/main" id="{5AFA0A4D-1147-4515-879E-EFB1FC1999C9}"/>
              </a:ext>
            </a:extLst>
          </p:cNvPr>
          <p:cNvSpPr>
            <a:spLocks noGrp="1"/>
          </p:cNvSpPr>
          <p:nvPr>
            <p:ph type="ftr" sz="quarter" idx="3"/>
          </p:nvPr>
        </p:nvSpPr>
        <p:spPr>
          <a:xfrm>
            <a:off x="533165" y="10433573"/>
            <a:ext cx="5102640" cy="106028"/>
          </a:xfrm>
          <a:prstGeom prst="rect">
            <a:avLst/>
          </a:prstGeom>
        </p:spPr>
        <p:txBody>
          <a:bodyPr vert="horz" lIns="0" tIns="0" rIns="0" bIns="0" rtlCol="0" anchor="ctr"/>
          <a:lstStyle>
            <a:lvl1pPr algn="l">
              <a:defRPr sz="424">
                <a:solidFill>
                  <a:schemeClr val="bg1"/>
                </a:solidFill>
              </a:defRPr>
            </a:lvl1pPr>
          </a:lstStyle>
          <a:p>
            <a:r>
              <a:rPr lang="en-AU"/>
              <a:t>CRICOS Provider Number 00025B</a:t>
            </a:r>
            <a:endParaRPr lang="en-AU" dirty="0"/>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322155" rtl="0" eaLnBrk="1" latinLnBrk="0" hangingPunct="1">
        <a:lnSpc>
          <a:spcPct val="100000"/>
        </a:lnSpc>
        <a:spcBef>
          <a:spcPct val="0"/>
        </a:spcBef>
        <a:buNone/>
        <a:defRPr sz="1623" b="1" kern="1200">
          <a:solidFill>
            <a:schemeClr val="accent1"/>
          </a:solidFill>
          <a:latin typeface="+mj-lt"/>
          <a:ea typeface="+mj-ea"/>
          <a:cs typeface="+mj-cs"/>
        </a:defRPr>
      </a:lvl1pPr>
    </p:titleStyle>
    <p:bodyStyle>
      <a:lvl1pPr marL="0" indent="0" algn="l" defTabSz="322155" rtl="0" eaLnBrk="1" latinLnBrk="0" hangingPunct="1">
        <a:lnSpc>
          <a:spcPct val="95000"/>
        </a:lnSpc>
        <a:spcBef>
          <a:spcPts val="35"/>
        </a:spcBef>
        <a:spcAft>
          <a:spcPts val="35"/>
        </a:spcAft>
        <a:buClr>
          <a:schemeClr val="tx1"/>
        </a:buClr>
        <a:buFont typeface="+mj-lt"/>
        <a:buNone/>
        <a:defRPr lang="en-US" sz="670" b="0" kern="1200" dirty="0">
          <a:solidFill>
            <a:schemeClr val="tx1"/>
          </a:solidFill>
          <a:latin typeface="+mn-lt"/>
          <a:ea typeface="+mn-ea"/>
          <a:cs typeface="+mn-cs"/>
        </a:defRPr>
      </a:lvl1pPr>
      <a:lvl2pPr marL="94075" indent="-94075" algn="l" defTabSz="322155" rtl="0" eaLnBrk="1" latinLnBrk="0" hangingPunct="1">
        <a:lnSpc>
          <a:spcPct val="95000"/>
        </a:lnSpc>
        <a:spcBef>
          <a:spcPts val="35"/>
        </a:spcBef>
        <a:spcAft>
          <a:spcPts val="35"/>
        </a:spcAft>
        <a:buClr>
          <a:schemeClr val="tx1"/>
        </a:buClr>
        <a:buFont typeface="Arial" panose="020B0604020202020204" pitchFamily="34" charset="0"/>
        <a:buChar char="•"/>
        <a:defRPr lang="en-US" sz="670" b="0" kern="1200" dirty="0">
          <a:solidFill>
            <a:schemeClr val="tx1"/>
          </a:solidFill>
          <a:latin typeface="+mn-lt"/>
          <a:ea typeface="+mn-ea"/>
          <a:cs typeface="+mn-cs"/>
        </a:defRPr>
      </a:lvl2pPr>
      <a:lvl3pPr marL="191510" indent="-97435" algn="l" defTabSz="322155" rtl="0" eaLnBrk="1" latinLnBrk="0" hangingPunct="1">
        <a:lnSpc>
          <a:spcPct val="95000"/>
        </a:lnSpc>
        <a:spcBef>
          <a:spcPts val="35"/>
        </a:spcBef>
        <a:spcAft>
          <a:spcPts val="35"/>
        </a:spcAft>
        <a:buClrTx/>
        <a:buFont typeface="Tahoma" panose="020B0604030504040204" pitchFamily="34" charset="0"/>
        <a:buChar char="–"/>
        <a:defRPr lang="en-US" sz="670" kern="1200" baseline="0" dirty="0">
          <a:solidFill>
            <a:schemeClr val="tx1"/>
          </a:solidFill>
          <a:latin typeface="+mn-lt"/>
          <a:ea typeface="+mn-ea"/>
          <a:cs typeface="+mn-cs"/>
        </a:defRPr>
      </a:lvl3pPr>
      <a:lvl4pPr marL="94075" indent="0" algn="l" defTabSz="322155" rtl="0" eaLnBrk="1" latinLnBrk="0" hangingPunct="1">
        <a:lnSpc>
          <a:spcPct val="100000"/>
        </a:lnSpc>
        <a:spcBef>
          <a:spcPts val="211"/>
        </a:spcBef>
        <a:spcAft>
          <a:spcPts val="211"/>
        </a:spcAft>
        <a:buFont typeface="Wingdings" panose="05000000000000000000" pitchFamily="2" charset="2"/>
        <a:buNone/>
        <a:defRPr lang="en-US" sz="776" kern="1200" baseline="0" dirty="0">
          <a:solidFill>
            <a:schemeClr val="accent1"/>
          </a:solidFill>
          <a:latin typeface="+mn-lt"/>
          <a:ea typeface="+mn-ea"/>
          <a:cs typeface="+mn-cs"/>
        </a:defRPr>
      </a:lvl4pPr>
      <a:lvl5pPr marL="0" indent="0" algn="l" defTabSz="322155" rtl="0" eaLnBrk="1" latinLnBrk="0" hangingPunct="1">
        <a:lnSpc>
          <a:spcPct val="100000"/>
        </a:lnSpc>
        <a:spcBef>
          <a:spcPts val="211"/>
        </a:spcBef>
        <a:spcAft>
          <a:spcPts val="211"/>
        </a:spcAft>
        <a:buFont typeface="Arial" panose="020B0604020202020204" pitchFamily="34" charset="0"/>
        <a:buNone/>
        <a:defRPr lang="en-US" sz="776" b="1" kern="1200" baseline="0" dirty="0">
          <a:solidFill>
            <a:schemeClr val="accent1"/>
          </a:solidFill>
          <a:latin typeface="+mn-lt"/>
          <a:ea typeface="+mn-ea"/>
          <a:cs typeface="+mn-cs"/>
        </a:defRPr>
      </a:lvl5pPr>
      <a:lvl6pPr marL="0" indent="0" algn="l" defTabSz="322155" rtl="0" eaLnBrk="1" latinLnBrk="0" hangingPunct="1">
        <a:spcBef>
          <a:spcPts val="211"/>
        </a:spcBef>
        <a:spcAft>
          <a:spcPts val="211"/>
        </a:spcAft>
        <a:buFont typeface="Arial" pitchFamily="34" charset="0"/>
        <a:buNone/>
        <a:defRPr lang="en-AU" sz="988" b="1" kern="1200" baseline="0" dirty="0">
          <a:solidFill>
            <a:schemeClr val="bg1"/>
          </a:solidFill>
          <a:latin typeface="+mn-lt"/>
          <a:ea typeface="+mn-ea"/>
          <a:cs typeface="+mn-cs"/>
        </a:defRPr>
      </a:lvl6pPr>
      <a:lvl7pPr marL="0" indent="0" algn="l" defTabSz="322155" rtl="0" eaLnBrk="1" latinLnBrk="0" hangingPunct="1">
        <a:spcBef>
          <a:spcPts val="211"/>
        </a:spcBef>
        <a:spcAft>
          <a:spcPts val="211"/>
        </a:spcAft>
        <a:buFont typeface="Arial" pitchFamily="34" charset="0"/>
        <a:buNone/>
        <a:defRPr sz="987" b="0" kern="1200">
          <a:solidFill>
            <a:schemeClr val="tx1"/>
          </a:solidFill>
          <a:latin typeface="+mn-lt"/>
          <a:ea typeface="+mn-ea"/>
          <a:cs typeface="+mn-cs"/>
        </a:defRPr>
      </a:lvl7pPr>
      <a:lvl8pPr marL="190249" indent="-95125" algn="l" defTabSz="322155" rtl="0" eaLnBrk="1" latinLnBrk="0" hangingPunct="1">
        <a:spcBef>
          <a:spcPts val="211"/>
        </a:spcBef>
        <a:spcAft>
          <a:spcPts val="211"/>
        </a:spcAft>
        <a:buFont typeface="Arial Rounded MT" panose="02000403040000020004" pitchFamily="2" charset="0"/>
        <a:buChar char="–"/>
        <a:defRPr sz="987" b="0" kern="1200">
          <a:solidFill>
            <a:schemeClr val="tx1"/>
          </a:solidFill>
          <a:latin typeface="+mn-lt"/>
          <a:ea typeface="+mn-ea"/>
          <a:cs typeface="+mn-cs"/>
        </a:defRPr>
      </a:lvl8pPr>
      <a:lvl9pPr marL="285374" indent="-95125" algn="l" defTabSz="322155" rtl="0" eaLnBrk="1" latinLnBrk="0" hangingPunct="1">
        <a:spcBef>
          <a:spcPts val="211"/>
        </a:spcBef>
        <a:spcAft>
          <a:spcPts val="211"/>
        </a:spcAft>
        <a:buFont typeface="Arial" pitchFamily="34" charset="0"/>
        <a:buChar char="•"/>
        <a:defRPr sz="987" b="0" kern="1200">
          <a:solidFill>
            <a:schemeClr val="tx1"/>
          </a:solidFill>
          <a:latin typeface="+mn-lt"/>
          <a:ea typeface="+mn-ea"/>
          <a:cs typeface="+mn-cs"/>
        </a:defRPr>
      </a:lvl9pPr>
    </p:bodyStyle>
    <p:otherStyle>
      <a:defPPr>
        <a:defRPr lang="en-US"/>
      </a:defPPr>
      <a:lvl1pPr marL="0" algn="l" defTabSz="322155" rtl="0" eaLnBrk="1" latinLnBrk="0" hangingPunct="1">
        <a:defRPr sz="634" kern="1200">
          <a:solidFill>
            <a:schemeClr val="tx1"/>
          </a:solidFill>
          <a:latin typeface="+mn-lt"/>
          <a:ea typeface="+mn-ea"/>
          <a:cs typeface="+mn-cs"/>
        </a:defRPr>
      </a:lvl1pPr>
      <a:lvl2pPr marL="161077" algn="l" defTabSz="322155" rtl="0" eaLnBrk="1" latinLnBrk="0" hangingPunct="1">
        <a:defRPr sz="634" kern="1200">
          <a:solidFill>
            <a:schemeClr val="tx1"/>
          </a:solidFill>
          <a:latin typeface="+mn-lt"/>
          <a:ea typeface="+mn-ea"/>
          <a:cs typeface="+mn-cs"/>
        </a:defRPr>
      </a:lvl2pPr>
      <a:lvl3pPr marL="322155" algn="l" defTabSz="322155" rtl="0" eaLnBrk="1" latinLnBrk="0" hangingPunct="1">
        <a:defRPr sz="634" kern="1200">
          <a:solidFill>
            <a:schemeClr val="tx1"/>
          </a:solidFill>
          <a:latin typeface="+mn-lt"/>
          <a:ea typeface="+mn-ea"/>
          <a:cs typeface="+mn-cs"/>
        </a:defRPr>
      </a:lvl3pPr>
      <a:lvl4pPr marL="483232" algn="l" defTabSz="322155" rtl="0" eaLnBrk="1" latinLnBrk="0" hangingPunct="1">
        <a:defRPr sz="634" kern="1200">
          <a:solidFill>
            <a:schemeClr val="tx1"/>
          </a:solidFill>
          <a:latin typeface="+mn-lt"/>
          <a:ea typeface="+mn-ea"/>
          <a:cs typeface="+mn-cs"/>
        </a:defRPr>
      </a:lvl4pPr>
      <a:lvl5pPr marL="644310" algn="l" defTabSz="322155" rtl="0" eaLnBrk="1" latinLnBrk="0" hangingPunct="1">
        <a:defRPr sz="634" kern="1200">
          <a:solidFill>
            <a:schemeClr val="tx1"/>
          </a:solidFill>
          <a:latin typeface="+mn-lt"/>
          <a:ea typeface="+mn-ea"/>
          <a:cs typeface="+mn-cs"/>
        </a:defRPr>
      </a:lvl5pPr>
      <a:lvl6pPr marL="805387" algn="l" defTabSz="322155" rtl="0" eaLnBrk="1" latinLnBrk="0" hangingPunct="1">
        <a:defRPr sz="634" kern="1200">
          <a:solidFill>
            <a:schemeClr val="tx1"/>
          </a:solidFill>
          <a:latin typeface="+mn-lt"/>
          <a:ea typeface="+mn-ea"/>
          <a:cs typeface="+mn-cs"/>
        </a:defRPr>
      </a:lvl6pPr>
      <a:lvl7pPr marL="966464" algn="l" defTabSz="322155" rtl="0" eaLnBrk="1" latinLnBrk="0" hangingPunct="1">
        <a:defRPr sz="634" kern="1200">
          <a:solidFill>
            <a:schemeClr val="tx1"/>
          </a:solidFill>
          <a:latin typeface="+mn-lt"/>
          <a:ea typeface="+mn-ea"/>
          <a:cs typeface="+mn-cs"/>
        </a:defRPr>
      </a:lvl7pPr>
      <a:lvl8pPr marL="1127542" algn="l" defTabSz="322155" rtl="0" eaLnBrk="1" latinLnBrk="0" hangingPunct="1">
        <a:defRPr sz="634" kern="1200">
          <a:solidFill>
            <a:schemeClr val="tx1"/>
          </a:solidFill>
          <a:latin typeface="+mn-lt"/>
          <a:ea typeface="+mn-ea"/>
          <a:cs typeface="+mn-cs"/>
        </a:defRPr>
      </a:lvl8pPr>
      <a:lvl9pPr marL="1288618" algn="l" defTabSz="322155" rtl="0" eaLnBrk="1" latinLnBrk="0" hangingPunct="1">
        <a:defRPr sz="6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userDrawn="1">
          <p15:clr>
            <a:srgbClr val="F26B43"/>
          </p15:clr>
        </p15:guide>
        <p15:guide id="2" pos="4762" userDrawn="1">
          <p15:clr>
            <a:srgbClr val="F26B43"/>
          </p15:clr>
        </p15:guide>
        <p15:guide id="7" orient="horz" pos="900" userDrawn="1">
          <p15:clr>
            <a:srgbClr val="F26B43"/>
          </p15:clr>
        </p15:guide>
        <p15:guide id="11" orient="horz" pos="6075" userDrawn="1">
          <p15:clr>
            <a:srgbClr val="F26B43"/>
          </p15:clr>
        </p15:guide>
        <p15:guide id="20" pos="9252" userDrawn="1">
          <p15:clr>
            <a:srgbClr val="F26B43"/>
          </p15:clr>
        </p15:guide>
        <p15:guide id="21" pos="272" userDrawn="1">
          <p15:clr>
            <a:srgbClr val="F26B43"/>
          </p15:clr>
        </p15:guide>
        <p15:guide id="22" orient="horz" pos="618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diagramData" Target="../diagrams/data1.xml"/><Relationship Id="rId2" Type="http://schemas.openxmlformats.org/officeDocument/2006/relationships/image" Target="../media/image4.png"/><Relationship Id="rId16" Type="http://schemas.microsoft.com/office/2007/relationships/diagramDrawing" Target="../diagrams/drawing1.xml"/><Relationship Id="rId1" Type="http://schemas.openxmlformats.org/officeDocument/2006/relationships/slideLayout" Target="../slideLayouts/slideLayout2.xml"/><Relationship Id="rId6" Type="http://schemas.openxmlformats.org/officeDocument/2006/relationships/image" Target="../media/image8.svg"/><Relationship Id="rId11" Type="http://schemas.openxmlformats.org/officeDocument/2006/relationships/chart" Target="../charts/chart1.xml"/><Relationship Id="rId5" Type="http://schemas.openxmlformats.org/officeDocument/2006/relationships/image" Target="../media/image7.png"/><Relationship Id="rId15" Type="http://schemas.openxmlformats.org/officeDocument/2006/relationships/diagramColors" Target="../diagrams/colors1.xml"/><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44">
            <a:extLst>
              <a:ext uri="{FF2B5EF4-FFF2-40B4-BE49-F238E27FC236}">
                <a16:creationId xmlns:a16="http://schemas.microsoft.com/office/drawing/2014/main" id="{B04B6BFD-3D56-4B42-8B52-5EE0C2A774DC}"/>
              </a:ext>
            </a:extLst>
          </p:cNvPr>
          <p:cNvSpPr>
            <a:spLocks noGrp="1"/>
          </p:cNvSpPr>
          <p:nvPr>
            <p:ph type="body" sz="quarter" idx="40"/>
          </p:nvPr>
        </p:nvSpPr>
        <p:spPr/>
        <p:txBody>
          <a:bodyPr/>
          <a:lstStyle/>
          <a:p>
            <a:r>
              <a:rPr lang="en-AU" sz="800" dirty="0"/>
              <a:t>Figure 3: </a:t>
            </a:r>
            <a:r>
              <a:rPr lang="en-AU" sz="800" dirty="0" err="1"/>
              <a:t>Duntis</a:t>
            </a:r>
            <a:r>
              <a:rPr lang="en-AU" sz="800" dirty="0"/>
              <a:t> </a:t>
            </a:r>
            <a:r>
              <a:rPr lang="en-AU" sz="800" dirty="0" err="1"/>
              <a:t>auda</a:t>
            </a:r>
            <a:r>
              <a:rPr lang="en-AU" sz="800" dirty="0"/>
              <a:t> por </a:t>
            </a:r>
            <a:r>
              <a:rPr lang="en-AU" sz="800" dirty="0" err="1"/>
              <a:t>alique</a:t>
            </a:r>
            <a:r>
              <a:rPr lang="en-AU" sz="800" dirty="0"/>
              <a:t> </a:t>
            </a:r>
            <a:r>
              <a:rPr lang="en-AU" sz="800" dirty="0" err="1"/>
              <a:t>pliquid</a:t>
            </a:r>
            <a:r>
              <a:rPr lang="en-AU" sz="800" dirty="0"/>
              <a:t> </a:t>
            </a:r>
            <a:r>
              <a:rPr lang="en-AU" sz="800" dirty="0" err="1"/>
              <a:t>ea</a:t>
            </a:r>
            <a:r>
              <a:rPr lang="en-AU" sz="800" dirty="0"/>
              <a:t> sum, </a:t>
            </a:r>
            <a:r>
              <a:rPr lang="en-AU" sz="800" dirty="0" err="1"/>
              <a:t>conseque</a:t>
            </a:r>
            <a:r>
              <a:rPr lang="en-AU" sz="800" dirty="0"/>
              <a:t> </a:t>
            </a:r>
            <a:r>
              <a:rPr lang="en-AU" sz="800" dirty="0" err="1"/>
              <a:t>nossinc</a:t>
            </a:r>
            <a:r>
              <a:rPr lang="en-AU" sz="800" dirty="0"/>
              <a:t> </a:t>
            </a:r>
            <a:r>
              <a:rPr lang="en-AU" sz="800" dirty="0" err="1"/>
              <a:t>iendit</a:t>
            </a:r>
            <a:r>
              <a:rPr lang="en-AU" sz="800" dirty="0"/>
              <a:t> </a:t>
            </a:r>
            <a:r>
              <a:rPr lang="en-AU" sz="800" dirty="0" err="1"/>
              <a:t>utatessi</a:t>
            </a:r>
            <a:r>
              <a:rPr lang="en-AU" sz="800" dirty="0"/>
              <a:t> </a:t>
            </a:r>
            <a:r>
              <a:rPr lang="en-AU" sz="800" dirty="0" err="1"/>
              <a:t>dit</a:t>
            </a:r>
            <a:r>
              <a:rPr lang="en-AU" sz="800" dirty="0"/>
              <a:t> </a:t>
            </a:r>
            <a:r>
              <a:rPr lang="en-AU" sz="800" dirty="0" err="1"/>
              <a:t>ut</a:t>
            </a:r>
            <a:r>
              <a:rPr lang="en-AU" sz="800" dirty="0"/>
              <a:t> </a:t>
            </a:r>
            <a:r>
              <a:rPr lang="en-AU" sz="800" dirty="0" err="1"/>
              <a:t>optasperem</a:t>
            </a:r>
            <a:r>
              <a:rPr lang="en-AU" sz="800" dirty="0"/>
              <a:t> </a:t>
            </a:r>
            <a:r>
              <a:rPr lang="en-AU" sz="800" dirty="0" err="1"/>
              <a:t>quam</a:t>
            </a:r>
            <a:r>
              <a:rPr lang="en-AU" sz="800" dirty="0"/>
              <a:t> </a:t>
            </a:r>
            <a:r>
              <a:rPr lang="en-AU" sz="800" dirty="0" err="1"/>
              <a:t>ipicident.Ur</a:t>
            </a:r>
            <a:r>
              <a:rPr lang="en-AU" sz="800" dirty="0"/>
              <a:t>, con </a:t>
            </a:r>
            <a:r>
              <a:rPr lang="en-AU" sz="800" dirty="0" err="1"/>
              <a:t>cus</a:t>
            </a:r>
            <a:r>
              <a:rPr lang="en-AU" sz="800" dirty="0"/>
              <a:t> </a:t>
            </a:r>
            <a:r>
              <a:rPr lang="en-AU" sz="800" dirty="0" err="1"/>
              <a:t>est</a:t>
            </a:r>
            <a:r>
              <a:rPr lang="en-AU" sz="800" dirty="0"/>
              <a:t>, omni </a:t>
            </a:r>
            <a:r>
              <a:rPr lang="en-AU" sz="800" dirty="0" err="1"/>
              <a:t>alis</a:t>
            </a:r>
            <a:r>
              <a:rPr lang="en-AU" sz="800" dirty="0"/>
              <a:t> doles </a:t>
            </a:r>
            <a:r>
              <a:rPr lang="en-AU" sz="800" dirty="0" err="1"/>
              <a:t>nem</a:t>
            </a:r>
            <a:r>
              <a:rPr lang="en-AU" sz="800" dirty="0"/>
              <a:t> qui dolore, </a:t>
            </a:r>
            <a:r>
              <a:rPr lang="en-AU" sz="800" dirty="0" err="1"/>
              <a:t>te</a:t>
            </a:r>
            <a:r>
              <a:rPr lang="en-AU" sz="800" dirty="0"/>
              <a:t> </a:t>
            </a:r>
            <a:r>
              <a:rPr lang="en-AU" sz="800" dirty="0" err="1"/>
              <a:t>volore</a:t>
            </a:r>
            <a:r>
              <a:rPr lang="en-AU" sz="800" dirty="0"/>
              <a:t> qui </a:t>
            </a:r>
            <a:r>
              <a:rPr lang="en-AU" sz="800" dirty="0" err="1"/>
              <a:t>autas</a:t>
            </a:r>
            <a:r>
              <a:rPr lang="en-AU" sz="800" dirty="0"/>
              <a:t> sus </a:t>
            </a:r>
            <a:r>
              <a:rPr lang="en-AU" sz="800" dirty="0" err="1"/>
              <a:t>aligenime</a:t>
            </a:r>
            <a:r>
              <a:rPr lang="en-AU" sz="800" dirty="0"/>
              <a:t> quo et </a:t>
            </a:r>
            <a:r>
              <a:rPr lang="en-AU" sz="800" dirty="0" err="1"/>
              <a:t>omnis</a:t>
            </a:r>
            <a:r>
              <a:rPr lang="en-AU" sz="800" dirty="0"/>
              <a:t> </a:t>
            </a:r>
            <a:r>
              <a:rPr lang="en-AU" sz="800" dirty="0" err="1"/>
              <a:t>explautest</a:t>
            </a:r>
            <a:r>
              <a:rPr lang="en-AU" sz="800" dirty="0"/>
              <a:t> </a:t>
            </a:r>
            <a:r>
              <a:rPr lang="en-AU" sz="800" dirty="0" err="1"/>
              <a:t>maiorep</a:t>
            </a:r>
            <a:r>
              <a:rPr lang="en-AU" sz="800" dirty="0"/>
              <a:t> </a:t>
            </a:r>
            <a:r>
              <a:rPr lang="en-AU" sz="800" dirty="0" err="1"/>
              <a:t>rehendi</a:t>
            </a:r>
            <a:r>
              <a:rPr lang="en-AU" sz="800" dirty="0"/>
              <a:t> </a:t>
            </a:r>
            <a:r>
              <a:rPr lang="en-AU" sz="800" dirty="0" err="1"/>
              <a:t>opta</a:t>
            </a:r>
            <a:r>
              <a:rPr lang="en-AU" sz="800" dirty="0"/>
              <a:t> </a:t>
            </a:r>
            <a:r>
              <a:rPr lang="en-AU" sz="800" dirty="0" err="1"/>
              <a:t>vero</a:t>
            </a:r>
            <a:r>
              <a:rPr lang="en-AU" sz="800" dirty="0"/>
              <a:t> ma </a:t>
            </a:r>
            <a:r>
              <a:rPr lang="en-AU" sz="800" dirty="0" err="1"/>
              <a:t>doloris</a:t>
            </a:r>
            <a:r>
              <a:rPr lang="en-AU" sz="800" dirty="0"/>
              <a:t> </a:t>
            </a:r>
            <a:r>
              <a:rPr lang="en-AU" sz="800" dirty="0" err="1"/>
              <a:t>aut</a:t>
            </a:r>
            <a:r>
              <a:rPr lang="en-AU" sz="800" dirty="0"/>
              <a:t> </a:t>
            </a:r>
            <a:r>
              <a:rPr lang="en-AU" sz="800" dirty="0" err="1"/>
              <a:t>volo</a:t>
            </a:r>
            <a:r>
              <a:rPr lang="en-AU" sz="800" dirty="0"/>
              <a:t> </a:t>
            </a:r>
            <a:r>
              <a:rPr lang="en-AU" sz="800" dirty="0" err="1"/>
              <a:t>quiatquam</a:t>
            </a:r>
            <a:r>
              <a:rPr lang="en-AU" sz="800" dirty="0"/>
              <a:t>.</a:t>
            </a:r>
          </a:p>
        </p:txBody>
      </p:sp>
      <p:sp>
        <p:nvSpPr>
          <p:cNvPr id="43" name="Text Placeholder 42">
            <a:extLst>
              <a:ext uri="{FF2B5EF4-FFF2-40B4-BE49-F238E27FC236}">
                <a16:creationId xmlns:a16="http://schemas.microsoft.com/office/drawing/2014/main" id="{394B0D82-ED9B-4100-BB42-725F24FF36AB}"/>
              </a:ext>
            </a:extLst>
          </p:cNvPr>
          <p:cNvSpPr>
            <a:spLocks noGrp="1"/>
          </p:cNvSpPr>
          <p:nvPr>
            <p:ph type="body" sz="quarter" idx="38"/>
          </p:nvPr>
        </p:nvSpPr>
        <p:spPr>
          <a:xfrm>
            <a:off x="432143" y="5874924"/>
            <a:ext cx="4525525" cy="551102"/>
          </a:xfrm>
        </p:spPr>
        <p:txBody>
          <a:bodyPr/>
          <a:lstStyle/>
          <a:p>
            <a:r>
              <a:rPr lang="en-AU" sz="800" dirty="0"/>
              <a:t>Figure 1: </a:t>
            </a:r>
            <a:r>
              <a:rPr lang="en-AU" sz="800" dirty="0" err="1"/>
              <a:t>Duntis</a:t>
            </a:r>
            <a:r>
              <a:rPr lang="en-AU" sz="800" dirty="0"/>
              <a:t> </a:t>
            </a:r>
            <a:r>
              <a:rPr lang="en-AU" sz="800" dirty="0" err="1"/>
              <a:t>auda</a:t>
            </a:r>
            <a:r>
              <a:rPr lang="en-AU" sz="800" dirty="0"/>
              <a:t> por </a:t>
            </a:r>
            <a:r>
              <a:rPr lang="en-AU" sz="800" dirty="0" err="1"/>
              <a:t>alique</a:t>
            </a:r>
            <a:r>
              <a:rPr lang="en-AU" sz="800" dirty="0"/>
              <a:t> </a:t>
            </a:r>
            <a:r>
              <a:rPr lang="en-AU" sz="800" dirty="0" err="1"/>
              <a:t>pliquid</a:t>
            </a:r>
            <a:r>
              <a:rPr lang="en-AU" sz="800" dirty="0"/>
              <a:t> </a:t>
            </a:r>
            <a:r>
              <a:rPr lang="en-AU" sz="800" dirty="0" err="1"/>
              <a:t>ea</a:t>
            </a:r>
            <a:r>
              <a:rPr lang="en-AU" sz="800" dirty="0"/>
              <a:t> sum, </a:t>
            </a:r>
            <a:r>
              <a:rPr lang="en-AU" sz="800" dirty="0" err="1"/>
              <a:t>conseque</a:t>
            </a:r>
            <a:r>
              <a:rPr lang="en-AU" sz="800" dirty="0"/>
              <a:t> </a:t>
            </a:r>
            <a:r>
              <a:rPr lang="en-AU" sz="800" dirty="0" err="1"/>
              <a:t>nossinc</a:t>
            </a:r>
            <a:r>
              <a:rPr lang="en-AU" sz="800" dirty="0"/>
              <a:t> </a:t>
            </a:r>
            <a:r>
              <a:rPr lang="en-AU" sz="800" dirty="0" err="1"/>
              <a:t>iendit</a:t>
            </a:r>
            <a:r>
              <a:rPr lang="en-AU" sz="800" dirty="0"/>
              <a:t> </a:t>
            </a:r>
            <a:r>
              <a:rPr lang="en-AU" sz="800" dirty="0" err="1"/>
              <a:t>utatessi</a:t>
            </a:r>
            <a:r>
              <a:rPr lang="en-AU" sz="800" dirty="0"/>
              <a:t> </a:t>
            </a:r>
            <a:r>
              <a:rPr lang="en-AU" sz="800" dirty="0" err="1"/>
              <a:t>dit</a:t>
            </a:r>
            <a:r>
              <a:rPr lang="en-AU" sz="800" dirty="0"/>
              <a:t> </a:t>
            </a:r>
            <a:r>
              <a:rPr lang="en-AU" sz="800" dirty="0" err="1"/>
              <a:t>ut</a:t>
            </a:r>
            <a:r>
              <a:rPr lang="en-AU" sz="800" dirty="0"/>
              <a:t> </a:t>
            </a:r>
            <a:r>
              <a:rPr lang="en-AU" sz="800" dirty="0" err="1"/>
              <a:t>optasperem</a:t>
            </a:r>
            <a:r>
              <a:rPr lang="en-AU" sz="800" dirty="0"/>
              <a:t> </a:t>
            </a:r>
            <a:r>
              <a:rPr lang="en-AU" sz="800" dirty="0" err="1"/>
              <a:t>quam</a:t>
            </a:r>
            <a:r>
              <a:rPr lang="en-AU" sz="800" dirty="0"/>
              <a:t> </a:t>
            </a:r>
            <a:r>
              <a:rPr lang="en-AU" sz="800" dirty="0" err="1"/>
              <a:t>ipicident.Ur</a:t>
            </a:r>
            <a:r>
              <a:rPr lang="en-AU" sz="800" dirty="0"/>
              <a:t>, con </a:t>
            </a:r>
            <a:r>
              <a:rPr lang="en-AU" sz="800" dirty="0" err="1"/>
              <a:t>cus</a:t>
            </a:r>
            <a:r>
              <a:rPr lang="en-AU" sz="800" dirty="0"/>
              <a:t> </a:t>
            </a:r>
            <a:r>
              <a:rPr lang="en-AU" sz="800" dirty="0" err="1"/>
              <a:t>est</a:t>
            </a:r>
            <a:r>
              <a:rPr lang="en-AU" sz="800" dirty="0"/>
              <a:t>, omni </a:t>
            </a:r>
            <a:r>
              <a:rPr lang="en-AU" sz="800" dirty="0" err="1"/>
              <a:t>alis</a:t>
            </a:r>
            <a:r>
              <a:rPr lang="en-AU" sz="800" dirty="0"/>
              <a:t> doles </a:t>
            </a:r>
            <a:r>
              <a:rPr lang="en-AU" sz="800" dirty="0" err="1"/>
              <a:t>nem</a:t>
            </a:r>
            <a:r>
              <a:rPr lang="en-AU" sz="800" dirty="0"/>
              <a:t> qui dolore, </a:t>
            </a:r>
            <a:r>
              <a:rPr lang="en-AU" sz="800" dirty="0" err="1"/>
              <a:t>te</a:t>
            </a:r>
            <a:r>
              <a:rPr lang="en-AU" sz="800" dirty="0"/>
              <a:t> </a:t>
            </a:r>
            <a:r>
              <a:rPr lang="en-AU" sz="800" dirty="0" err="1"/>
              <a:t>volore</a:t>
            </a:r>
            <a:r>
              <a:rPr lang="en-AU" sz="800" dirty="0"/>
              <a:t> qui </a:t>
            </a:r>
            <a:r>
              <a:rPr lang="en-AU" sz="800" dirty="0" err="1"/>
              <a:t>autas</a:t>
            </a:r>
            <a:r>
              <a:rPr lang="en-AU" sz="800" dirty="0"/>
              <a:t> sus </a:t>
            </a:r>
            <a:r>
              <a:rPr lang="en-AU" sz="800" dirty="0" err="1"/>
              <a:t>aligenime</a:t>
            </a:r>
            <a:r>
              <a:rPr lang="en-AU" sz="800" dirty="0"/>
              <a:t> quo et </a:t>
            </a:r>
            <a:r>
              <a:rPr lang="en-AU" sz="800" dirty="0" err="1"/>
              <a:t>omnis</a:t>
            </a:r>
            <a:r>
              <a:rPr lang="en-AU" sz="800" dirty="0"/>
              <a:t> </a:t>
            </a:r>
            <a:r>
              <a:rPr lang="en-AU" sz="800" dirty="0" err="1"/>
              <a:t>explautest</a:t>
            </a:r>
            <a:r>
              <a:rPr lang="en-AU" sz="800" dirty="0"/>
              <a:t> </a:t>
            </a:r>
            <a:r>
              <a:rPr lang="en-AU" sz="800" dirty="0" err="1"/>
              <a:t>maiorep</a:t>
            </a:r>
            <a:r>
              <a:rPr lang="en-AU" sz="800" dirty="0"/>
              <a:t> </a:t>
            </a:r>
            <a:r>
              <a:rPr lang="en-AU" sz="800" dirty="0" err="1"/>
              <a:t>rehendi</a:t>
            </a:r>
            <a:r>
              <a:rPr lang="en-AU" sz="800" dirty="0"/>
              <a:t> </a:t>
            </a:r>
            <a:r>
              <a:rPr lang="en-AU" sz="800" dirty="0" err="1"/>
              <a:t>opta</a:t>
            </a:r>
            <a:r>
              <a:rPr lang="en-AU" sz="800" dirty="0"/>
              <a:t> </a:t>
            </a:r>
            <a:r>
              <a:rPr lang="en-AU" sz="800" dirty="0" err="1"/>
              <a:t>vero</a:t>
            </a:r>
            <a:r>
              <a:rPr lang="en-AU" sz="800" dirty="0"/>
              <a:t> ma </a:t>
            </a:r>
            <a:r>
              <a:rPr lang="en-AU" sz="800" dirty="0" err="1"/>
              <a:t>doloris</a:t>
            </a:r>
            <a:r>
              <a:rPr lang="en-AU" sz="800" dirty="0"/>
              <a:t> </a:t>
            </a:r>
            <a:r>
              <a:rPr lang="en-AU" sz="800" dirty="0" err="1"/>
              <a:t>aut</a:t>
            </a:r>
            <a:r>
              <a:rPr lang="en-AU" sz="800" dirty="0"/>
              <a:t> </a:t>
            </a:r>
            <a:r>
              <a:rPr lang="en-AU" sz="800" dirty="0" err="1"/>
              <a:t>volo</a:t>
            </a:r>
            <a:r>
              <a:rPr lang="en-AU" sz="800" dirty="0"/>
              <a:t> </a:t>
            </a:r>
            <a:r>
              <a:rPr lang="en-AU" sz="800" dirty="0" err="1"/>
              <a:t>quiatquam</a:t>
            </a:r>
            <a:r>
              <a:rPr lang="en-AU" sz="800" dirty="0"/>
              <a:t>, ex </a:t>
            </a:r>
            <a:r>
              <a:rPr lang="en-AU" sz="800" dirty="0" err="1"/>
              <a:t>explitiam</a:t>
            </a:r>
            <a:r>
              <a:rPr lang="en-AU" sz="800" dirty="0"/>
              <a:t> </a:t>
            </a:r>
            <a:r>
              <a:rPr lang="en-AU" sz="800" dirty="0" err="1"/>
              <a:t>unt</a:t>
            </a:r>
            <a:r>
              <a:rPr lang="en-AU" sz="800" dirty="0"/>
              <a:t> et </a:t>
            </a:r>
            <a:r>
              <a:rPr lang="en-AU" sz="800" dirty="0" err="1"/>
              <a:t>ut</a:t>
            </a:r>
            <a:r>
              <a:rPr lang="en-AU" sz="800" dirty="0"/>
              <a:t> </a:t>
            </a:r>
            <a:r>
              <a:rPr lang="en-AU" sz="800" dirty="0" err="1"/>
              <a:t>duciistem</a:t>
            </a:r>
            <a:r>
              <a:rPr lang="en-AU" sz="800" dirty="0"/>
              <a:t> </a:t>
            </a:r>
            <a:r>
              <a:rPr lang="en-AU" sz="800" dirty="0" err="1"/>
              <a:t>aut</a:t>
            </a:r>
            <a:r>
              <a:rPr lang="en-AU" sz="800" dirty="0"/>
              <a:t> </a:t>
            </a:r>
            <a:r>
              <a:rPr lang="en-AU" sz="800" dirty="0" err="1"/>
              <a:t>reperiorum</a:t>
            </a:r>
            <a:r>
              <a:rPr lang="en-AU" sz="800" dirty="0"/>
              <a:t> </a:t>
            </a:r>
            <a:r>
              <a:rPr lang="en-AU" sz="800" dirty="0" err="1"/>
              <a:t>earum</a:t>
            </a:r>
            <a:r>
              <a:rPr lang="en-AU" sz="800" dirty="0"/>
              <a:t>.</a:t>
            </a:r>
          </a:p>
        </p:txBody>
      </p:sp>
      <p:sp>
        <p:nvSpPr>
          <p:cNvPr id="27" name="Content Placeholder 26">
            <a:extLst>
              <a:ext uri="{FF2B5EF4-FFF2-40B4-BE49-F238E27FC236}">
                <a16:creationId xmlns:a16="http://schemas.microsoft.com/office/drawing/2014/main" id="{427B6434-0AAE-4E76-8BCD-F9DB2A6E6B3A}"/>
              </a:ext>
            </a:extLst>
          </p:cNvPr>
          <p:cNvSpPr>
            <a:spLocks noGrp="1"/>
          </p:cNvSpPr>
          <p:nvPr>
            <p:ph sz="quarter" idx="10"/>
          </p:nvPr>
        </p:nvSpPr>
        <p:spPr>
          <a:xfrm>
            <a:off x="431792" y="6777824"/>
            <a:ext cx="4526100" cy="2865444"/>
          </a:xfrm>
        </p:spPr>
        <p:txBody>
          <a:bodyPr>
            <a:normAutofit fontScale="92500" lnSpcReduction="10000"/>
          </a:bodyPr>
          <a:lstStyle/>
          <a:p>
            <a:r>
              <a:rPr lang="en-AU" sz="1200" dirty="0" err="1"/>
              <a:t>Iquam</a:t>
            </a:r>
            <a:r>
              <a:rPr lang="en-AU" sz="1200" dirty="0"/>
              <a:t> alit </a:t>
            </a:r>
            <a:r>
              <a:rPr lang="en-AU" sz="1200" dirty="0" err="1"/>
              <a:t>ut</a:t>
            </a:r>
            <a:r>
              <a:rPr lang="en-AU" sz="1200" dirty="0"/>
              <a:t> </a:t>
            </a:r>
            <a:r>
              <a:rPr lang="en-AU" sz="1200" dirty="0" err="1"/>
              <a:t>verum</a:t>
            </a:r>
            <a:r>
              <a:rPr lang="en-AU" sz="1200" dirty="0"/>
              <a:t> </a:t>
            </a:r>
            <a:r>
              <a:rPr lang="en-AU" sz="1200" dirty="0" err="1"/>
              <a:t>si</a:t>
            </a:r>
            <a:r>
              <a:rPr lang="en-AU" sz="1200" dirty="0"/>
              <a:t> </a:t>
            </a:r>
            <a:r>
              <a:rPr lang="en-AU" sz="1200" dirty="0" err="1"/>
              <a:t>cusae</a:t>
            </a:r>
            <a:r>
              <a:rPr lang="en-AU" sz="1200" dirty="0"/>
              <a:t> </a:t>
            </a:r>
            <a:r>
              <a:rPr lang="en-AU" sz="1200" dirty="0" err="1"/>
              <a:t>voluptat</a:t>
            </a:r>
            <a:r>
              <a:rPr lang="en-AU" sz="1200" dirty="0"/>
              <a:t>. </a:t>
            </a:r>
            <a:r>
              <a:rPr lang="en-AU" sz="1200" dirty="0" err="1"/>
              <a:t>Fugitatur</a:t>
            </a:r>
            <a:r>
              <a:rPr lang="en-AU" sz="1200" dirty="0"/>
              <a:t>, es </a:t>
            </a:r>
            <a:r>
              <a:rPr lang="en-AU" sz="1200" dirty="0" err="1"/>
              <a:t>est</a:t>
            </a:r>
            <a:r>
              <a:rPr lang="en-AU" sz="1200" dirty="0"/>
              <a:t>, od </a:t>
            </a:r>
            <a:r>
              <a:rPr lang="en-AU" sz="1200" dirty="0" err="1"/>
              <a:t>magnim</a:t>
            </a:r>
            <a:r>
              <a:rPr lang="en-AU" sz="1200" dirty="0"/>
              <a:t> et </a:t>
            </a:r>
            <a:r>
              <a:rPr lang="en-AU" sz="1200" dirty="0" err="1"/>
              <a:t>voluptate</a:t>
            </a:r>
            <a:r>
              <a:rPr lang="en-AU" sz="1200" dirty="0"/>
              <a:t> </a:t>
            </a:r>
            <a:r>
              <a:rPr lang="en-AU" sz="1200" dirty="0" err="1"/>
              <a:t>consequi</a:t>
            </a:r>
            <a:r>
              <a:rPr lang="en-AU" sz="1200" dirty="0"/>
              <a:t> </a:t>
            </a:r>
            <a:r>
              <a:rPr lang="en-AU" sz="1200" dirty="0" err="1"/>
              <a:t>dendae</a:t>
            </a:r>
            <a:r>
              <a:rPr lang="en-AU" sz="1200" dirty="0"/>
              <a:t> </a:t>
            </a:r>
            <a:r>
              <a:rPr lang="en-AU" sz="1200" dirty="0" err="1"/>
              <a:t>voluptias</a:t>
            </a:r>
            <a:r>
              <a:rPr lang="en-AU" sz="1200" dirty="0"/>
              <a:t> ant, </a:t>
            </a:r>
            <a:r>
              <a:rPr lang="en-AU" sz="1200" dirty="0" err="1"/>
              <a:t>seratia</a:t>
            </a:r>
            <a:r>
              <a:rPr lang="en-AU" sz="1200" dirty="0"/>
              <a:t> </a:t>
            </a:r>
            <a:r>
              <a:rPr lang="en-AU" sz="1200" dirty="0" err="1"/>
              <a:t>veliatin</a:t>
            </a:r>
            <a:r>
              <a:rPr lang="en-AU" sz="1200" dirty="0"/>
              <a:t> </a:t>
            </a:r>
            <a:r>
              <a:rPr lang="en-AU" sz="1200" dirty="0" err="1"/>
              <a:t>cupiendessus</a:t>
            </a:r>
            <a:r>
              <a:rPr lang="en-AU" sz="1200" dirty="0"/>
              <a:t> </a:t>
            </a:r>
            <a:r>
              <a:rPr lang="en-AU" sz="1200" dirty="0" err="1"/>
              <a:t>dolume</a:t>
            </a:r>
            <a:r>
              <a:rPr lang="en-AU" sz="1200" dirty="0"/>
              <a:t> </a:t>
            </a:r>
            <a:r>
              <a:rPr lang="en-AU" sz="1200" dirty="0" err="1"/>
              <a:t>peliqua</a:t>
            </a:r>
            <a:r>
              <a:rPr lang="en-AU" sz="1200" dirty="0"/>
              <a:t> </a:t>
            </a:r>
            <a:r>
              <a:rPr lang="en-AU" sz="1200" dirty="0" err="1"/>
              <a:t>ecturit</a:t>
            </a:r>
            <a:r>
              <a:rPr lang="en-AU" sz="1200" dirty="0"/>
              <a:t> que </a:t>
            </a:r>
            <a:r>
              <a:rPr lang="en-AU" sz="1200" dirty="0" err="1"/>
              <a:t>voluptus</a:t>
            </a:r>
            <a:r>
              <a:rPr lang="en-AU" sz="1200" dirty="0"/>
              <a:t> </a:t>
            </a:r>
            <a:r>
              <a:rPr lang="en-AU" sz="1200" dirty="0" err="1"/>
              <a:t>mincium</a:t>
            </a:r>
            <a:r>
              <a:rPr lang="en-AU" sz="1200" dirty="0"/>
              <a:t> </a:t>
            </a:r>
            <a:r>
              <a:rPr lang="en-AU" sz="1200" dirty="0" err="1"/>
              <a:t>veliam</a:t>
            </a:r>
            <a:r>
              <a:rPr lang="en-AU" sz="1200" dirty="0"/>
              <a:t>, </a:t>
            </a:r>
            <a:r>
              <a:rPr lang="en-AU" sz="1200" dirty="0" err="1"/>
              <a:t>si</a:t>
            </a:r>
            <a:r>
              <a:rPr lang="en-AU" sz="1200" dirty="0"/>
              <a:t> </a:t>
            </a:r>
            <a:r>
              <a:rPr lang="en-AU" sz="1200" dirty="0" err="1"/>
              <a:t>dolut</a:t>
            </a:r>
            <a:r>
              <a:rPr lang="en-AU" sz="1200" dirty="0"/>
              <a:t> </a:t>
            </a:r>
            <a:r>
              <a:rPr lang="en-AU" sz="1200" dirty="0" err="1"/>
              <a:t>aut</a:t>
            </a:r>
            <a:r>
              <a:rPr lang="en-AU" sz="1200" dirty="0"/>
              <a:t> </a:t>
            </a:r>
            <a:r>
              <a:rPr lang="en-AU" sz="1200" dirty="0" err="1"/>
              <a:t>vellique</a:t>
            </a:r>
            <a:r>
              <a:rPr lang="en-AU" sz="1200" dirty="0"/>
              <a:t> </a:t>
            </a:r>
            <a:r>
              <a:rPr lang="en-AU" sz="1200" dirty="0" err="1"/>
              <a:t>simust</a:t>
            </a:r>
            <a:r>
              <a:rPr lang="en-AU" sz="1200" dirty="0"/>
              <a:t>, </a:t>
            </a:r>
            <a:r>
              <a:rPr lang="en-AU" sz="1200" dirty="0" err="1"/>
              <a:t>conecatint</a:t>
            </a:r>
            <a:r>
              <a:rPr lang="en-AU" sz="1200" dirty="0"/>
              <a:t> </a:t>
            </a:r>
            <a:r>
              <a:rPr lang="en-AU" sz="1200" dirty="0" err="1"/>
              <a:t>aliatet</a:t>
            </a:r>
            <a:r>
              <a:rPr lang="en-AU" sz="1200" dirty="0"/>
              <a:t> </a:t>
            </a:r>
            <a:r>
              <a:rPr lang="en-AU" sz="1200" dirty="0" err="1"/>
              <a:t>fuga</a:t>
            </a:r>
            <a:r>
              <a:rPr lang="en-AU" sz="1200" dirty="0"/>
              <a:t>.</a:t>
            </a:r>
          </a:p>
          <a:p>
            <a:pPr lvl="1"/>
            <a:r>
              <a:rPr lang="en-AU" sz="1200" dirty="0"/>
              <a:t>Et as </a:t>
            </a:r>
            <a:r>
              <a:rPr lang="en-AU" sz="1200" dirty="0" err="1"/>
              <a:t>escipicidist</a:t>
            </a:r>
            <a:r>
              <a:rPr lang="en-AU" sz="1200" dirty="0"/>
              <a:t> </a:t>
            </a:r>
            <a:r>
              <a:rPr lang="en-AU" sz="1200" dirty="0" err="1"/>
              <a:t>quatusam</a:t>
            </a:r>
            <a:r>
              <a:rPr lang="en-AU" sz="1200" dirty="0"/>
              <a:t> sed </a:t>
            </a:r>
            <a:r>
              <a:rPr lang="en-AU" sz="1200" dirty="0" err="1"/>
              <a:t>quodiore</a:t>
            </a:r>
            <a:r>
              <a:rPr lang="en-AU" sz="1200" dirty="0"/>
              <a:t> </a:t>
            </a:r>
            <a:r>
              <a:rPr lang="en-AU" sz="1200" dirty="0" err="1"/>
              <a:t>si</a:t>
            </a:r>
            <a:r>
              <a:rPr lang="en-AU" sz="1200" dirty="0"/>
              <a:t> </a:t>
            </a:r>
            <a:r>
              <a:rPr lang="en-AU" sz="1200" dirty="0" err="1"/>
              <a:t>comni</a:t>
            </a:r>
            <a:r>
              <a:rPr lang="en-AU" sz="1200" dirty="0"/>
              <a:t> </a:t>
            </a:r>
            <a:r>
              <a:rPr lang="en-AU" sz="1200" dirty="0" err="1"/>
              <a:t>consed</a:t>
            </a:r>
            <a:r>
              <a:rPr lang="en-AU" sz="1200" dirty="0"/>
              <a:t> </a:t>
            </a:r>
            <a:r>
              <a:rPr lang="en-AU" sz="1200" dirty="0" err="1"/>
              <a:t>ea</a:t>
            </a:r>
            <a:r>
              <a:rPr lang="en-AU" sz="1200" dirty="0"/>
              <a:t> ped es </a:t>
            </a:r>
          </a:p>
          <a:p>
            <a:pPr lvl="1"/>
            <a:r>
              <a:rPr lang="en-AU" sz="1200" dirty="0" err="1"/>
              <a:t>Nes</a:t>
            </a:r>
            <a:r>
              <a:rPr lang="en-AU" sz="1200" dirty="0"/>
              <a:t> </a:t>
            </a:r>
            <a:r>
              <a:rPr lang="en-AU" sz="1200" dirty="0" err="1"/>
              <a:t>molorec</a:t>
            </a:r>
            <a:r>
              <a:rPr lang="en-AU" sz="1200" dirty="0"/>
              <a:t> </a:t>
            </a:r>
            <a:r>
              <a:rPr lang="en-AU" sz="1200" dirty="0" err="1"/>
              <a:t>totaqui</a:t>
            </a:r>
            <a:r>
              <a:rPr lang="en-AU" sz="1200" dirty="0"/>
              <a:t> </a:t>
            </a:r>
            <a:r>
              <a:rPr lang="en-AU" sz="1200" dirty="0" err="1"/>
              <a:t>omnis</a:t>
            </a:r>
            <a:r>
              <a:rPr lang="en-AU" sz="1200" dirty="0"/>
              <a:t> </a:t>
            </a:r>
            <a:r>
              <a:rPr lang="en-AU" sz="1200" dirty="0" err="1"/>
              <a:t>sitemosam</a:t>
            </a:r>
            <a:r>
              <a:rPr lang="en-AU" sz="1200" dirty="0"/>
              <a:t> es </a:t>
            </a:r>
            <a:r>
              <a:rPr lang="en-AU" sz="1200" dirty="0" err="1"/>
              <a:t>rerios</a:t>
            </a:r>
            <a:r>
              <a:rPr lang="en-AU" sz="1200" dirty="0"/>
              <a:t> </a:t>
            </a:r>
            <a:r>
              <a:rPr lang="en-AU" sz="1200" dirty="0" err="1"/>
              <a:t>nis</a:t>
            </a:r>
            <a:r>
              <a:rPr lang="en-AU" sz="1200" dirty="0"/>
              <a:t> </a:t>
            </a:r>
            <a:r>
              <a:rPr lang="en-AU" sz="1200" dirty="0" err="1"/>
              <a:t>natendemod</a:t>
            </a:r>
            <a:r>
              <a:rPr lang="en-AU" sz="1200" dirty="0"/>
              <a:t> </a:t>
            </a:r>
            <a:r>
              <a:rPr lang="en-AU" sz="1200" dirty="0" err="1"/>
              <a:t>magnimus</a:t>
            </a:r>
            <a:r>
              <a:rPr lang="en-AU" sz="1200" dirty="0"/>
              <a:t> </a:t>
            </a:r>
            <a:r>
              <a:rPr lang="en-AU" sz="1200" dirty="0" err="1"/>
              <a:t>quiassit</a:t>
            </a:r>
            <a:r>
              <a:rPr lang="en-AU" sz="1200" dirty="0"/>
              <a:t> </a:t>
            </a:r>
          </a:p>
          <a:p>
            <a:pPr lvl="1"/>
            <a:r>
              <a:rPr lang="en-AU" sz="1200" dirty="0"/>
              <a:t>Et </a:t>
            </a:r>
            <a:r>
              <a:rPr lang="en-AU" sz="1200" dirty="0" err="1"/>
              <a:t>ipsa</a:t>
            </a:r>
            <a:r>
              <a:rPr lang="en-AU" sz="1200" dirty="0"/>
              <a:t> sum, </a:t>
            </a:r>
            <a:r>
              <a:rPr lang="en-AU" sz="1200" dirty="0" err="1"/>
              <a:t>si</a:t>
            </a:r>
            <a:r>
              <a:rPr lang="en-AU" sz="1200" dirty="0"/>
              <a:t> </a:t>
            </a:r>
            <a:r>
              <a:rPr lang="en-AU" sz="1200" dirty="0" err="1"/>
              <a:t>quam</a:t>
            </a:r>
            <a:r>
              <a:rPr lang="en-AU" sz="1200" dirty="0"/>
              <a:t> </a:t>
            </a:r>
            <a:r>
              <a:rPr lang="en-AU" sz="1200" dirty="0" err="1"/>
              <a:t>vollam</a:t>
            </a:r>
            <a:r>
              <a:rPr lang="en-AU" sz="1200" dirty="0"/>
              <a:t> abo. </a:t>
            </a:r>
            <a:r>
              <a:rPr lang="en-AU" sz="1200" dirty="0" err="1"/>
              <a:t>Ibus</a:t>
            </a:r>
            <a:r>
              <a:rPr lang="en-AU" sz="1200" dirty="0"/>
              <a:t>, </a:t>
            </a:r>
            <a:r>
              <a:rPr lang="en-AU" sz="1200" dirty="0" err="1"/>
              <a:t>aboria</a:t>
            </a:r>
            <a:r>
              <a:rPr lang="en-AU" sz="1200" dirty="0"/>
              <a:t> et que </a:t>
            </a:r>
            <a:r>
              <a:rPr lang="en-AU" sz="1200" dirty="0" err="1"/>
              <a:t>verovid</a:t>
            </a:r>
            <a:r>
              <a:rPr lang="en-AU" sz="1200" dirty="0"/>
              <a:t> que </a:t>
            </a:r>
            <a:r>
              <a:rPr lang="en-AU" sz="1200" dirty="0" err="1"/>
              <a:t>est</a:t>
            </a:r>
            <a:r>
              <a:rPr lang="en-AU" sz="1200" dirty="0"/>
              <a:t>, ad </a:t>
            </a:r>
            <a:r>
              <a:rPr lang="en-AU" sz="1200" dirty="0" err="1"/>
              <a:t>eserupt</a:t>
            </a:r>
            <a:endParaRPr lang="en-AU" sz="1200" dirty="0"/>
          </a:p>
          <a:p>
            <a:pPr lvl="1"/>
            <a:r>
              <a:rPr lang="en-AU" sz="1200" dirty="0" err="1"/>
              <a:t>Iusciis</a:t>
            </a:r>
            <a:r>
              <a:rPr lang="en-AU" sz="1200" dirty="0"/>
              <a:t> </a:t>
            </a:r>
            <a:r>
              <a:rPr lang="en-AU" sz="1200" dirty="0" err="1"/>
              <a:t>quia</a:t>
            </a:r>
            <a:r>
              <a:rPr lang="en-AU" sz="1200" dirty="0"/>
              <a:t> non </a:t>
            </a:r>
            <a:r>
              <a:rPr lang="en-AU" sz="1200" dirty="0" err="1"/>
              <a:t>nullupt</a:t>
            </a:r>
            <a:r>
              <a:rPr lang="en-AU" sz="1200" dirty="0"/>
              <a:t> </a:t>
            </a:r>
            <a:r>
              <a:rPr lang="en-AU" sz="1200" dirty="0" err="1"/>
              <a:t>atemolori</a:t>
            </a:r>
            <a:r>
              <a:rPr lang="en-AU" sz="1200" dirty="0"/>
              <a:t> </a:t>
            </a:r>
            <a:r>
              <a:rPr lang="en-AU" sz="1200" dirty="0" err="1"/>
              <a:t>optas</a:t>
            </a:r>
            <a:r>
              <a:rPr lang="en-AU" sz="1200" dirty="0"/>
              <a:t> </a:t>
            </a:r>
            <a:r>
              <a:rPr lang="en-AU" sz="1200" dirty="0" err="1"/>
              <a:t>ut</a:t>
            </a:r>
            <a:r>
              <a:rPr lang="en-AU" sz="1200" dirty="0"/>
              <a:t> </a:t>
            </a:r>
            <a:r>
              <a:rPr lang="en-AU" sz="1200" dirty="0" err="1"/>
              <a:t>harias</a:t>
            </a:r>
            <a:r>
              <a:rPr lang="en-AU" sz="1200" dirty="0"/>
              <a:t> </a:t>
            </a:r>
            <a:r>
              <a:rPr lang="en-AU" sz="1200" dirty="0" err="1"/>
              <a:t>aborrovid</a:t>
            </a:r>
            <a:r>
              <a:rPr lang="en-AU" sz="1200" dirty="0"/>
              <a:t> </a:t>
            </a:r>
            <a:r>
              <a:rPr lang="en-AU" sz="1200" dirty="0" err="1"/>
              <a:t>experitam</a:t>
            </a:r>
            <a:r>
              <a:rPr lang="en-AU" sz="1200" dirty="0"/>
              <a:t> repro</a:t>
            </a:r>
          </a:p>
          <a:p>
            <a:r>
              <a:rPr lang="en-AU" sz="1200" dirty="0"/>
              <a:t>Et </a:t>
            </a:r>
            <a:r>
              <a:rPr lang="en-AU" sz="1200" dirty="0" err="1"/>
              <a:t>maio</a:t>
            </a:r>
            <a:r>
              <a:rPr lang="en-AU" sz="1200" dirty="0"/>
              <a:t> que </a:t>
            </a:r>
            <a:r>
              <a:rPr lang="en-AU" sz="1200" dirty="0" err="1"/>
              <a:t>apiet</a:t>
            </a:r>
            <a:r>
              <a:rPr lang="en-AU" sz="1200" dirty="0"/>
              <a:t> lab. </a:t>
            </a:r>
            <a:r>
              <a:rPr lang="en-AU" sz="1200" dirty="0" err="1"/>
              <a:t>Ximporporit</a:t>
            </a:r>
            <a:r>
              <a:rPr lang="en-AU" sz="1200" dirty="0"/>
              <a:t> </a:t>
            </a:r>
            <a:r>
              <a:rPr lang="en-AU" sz="1200" dirty="0" err="1"/>
              <a:t>verum</a:t>
            </a:r>
            <a:r>
              <a:rPr lang="en-AU" sz="1200" dirty="0"/>
              <a:t>, sim </a:t>
            </a:r>
            <a:r>
              <a:rPr lang="en-AU" sz="1200" dirty="0" err="1"/>
              <a:t>niat</a:t>
            </a:r>
            <a:r>
              <a:rPr lang="en-AU" sz="1200" dirty="0"/>
              <a:t>. Mus, </a:t>
            </a:r>
            <a:r>
              <a:rPr lang="en-AU" sz="1200" dirty="0" err="1"/>
              <a:t>sint</a:t>
            </a:r>
            <a:r>
              <a:rPr lang="en-AU" sz="1200" dirty="0"/>
              <a:t> </a:t>
            </a:r>
            <a:r>
              <a:rPr lang="en-AU" sz="1200" dirty="0" err="1"/>
              <a:t>apidest</a:t>
            </a:r>
            <a:r>
              <a:rPr lang="en-AU" sz="1200" dirty="0"/>
              <a:t> </a:t>
            </a:r>
            <a:r>
              <a:rPr lang="en-AU" sz="1200" dirty="0" err="1"/>
              <a:t>ibusape</a:t>
            </a:r>
            <a:r>
              <a:rPr lang="en-AU" sz="1200" dirty="0"/>
              <a:t> </a:t>
            </a:r>
            <a:r>
              <a:rPr lang="en-AU" sz="1200" dirty="0" err="1"/>
              <a:t>dipsam</a:t>
            </a:r>
            <a:r>
              <a:rPr lang="en-AU" sz="1200" dirty="0"/>
              <a:t> as </a:t>
            </a:r>
            <a:r>
              <a:rPr lang="en-AU" sz="1200" dirty="0" err="1"/>
              <a:t>evelessi</a:t>
            </a:r>
            <a:r>
              <a:rPr lang="en-AU" sz="1200" dirty="0"/>
              <a:t> </a:t>
            </a:r>
            <a:r>
              <a:rPr lang="en-AU" sz="1200" dirty="0" err="1"/>
              <a:t>delisquia</a:t>
            </a:r>
            <a:r>
              <a:rPr lang="en-AU" sz="1200" dirty="0"/>
              <a:t> et </a:t>
            </a:r>
            <a:r>
              <a:rPr lang="en-AU" sz="1200" dirty="0" err="1"/>
              <a:t>ut</a:t>
            </a:r>
            <a:r>
              <a:rPr lang="en-AU" sz="1200" dirty="0"/>
              <a:t> </a:t>
            </a:r>
            <a:r>
              <a:rPr lang="en-AU" sz="1200" dirty="0" err="1"/>
              <a:t>restrunt</a:t>
            </a:r>
            <a:r>
              <a:rPr lang="en-AU" sz="1200" dirty="0"/>
              <a:t> </a:t>
            </a:r>
            <a:r>
              <a:rPr lang="en-AU" sz="1200" dirty="0" err="1"/>
              <a:t>ut</a:t>
            </a:r>
            <a:r>
              <a:rPr lang="en-AU" sz="1200" dirty="0"/>
              <a:t> la as non </a:t>
            </a:r>
            <a:r>
              <a:rPr lang="en-AU" sz="1200" dirty="0" err="1"/>
              <a:t>eos</a:t>
            </a:r>
            <a:r>
              <a:rPr lang="en-AU" sz="1200" dirty="0"/>
              <a:t> et </a:t>
            </a:r>
            <a:r>
              <a:rPr lang="en-AU" sz="1200" dirty="0" err="1"/>
              <a:t>voluptat</a:t>
            </a:r>
            <a:r>
              <a:rPr lang="en-AU" sz="1200" dirty="0"/>
              <a:t> et </a:t>
            </a:r>
            <a:r>
              <a:rPr lang="en-AU" sz="1200" dirty="0" err="1"/>
              <a:t>audandus</a:t>
            </a:r>
            <a:r>
              <a:rPr lang="en-AU" sz="1200" dirty="0"/>
              <a:t> </a:t>
            </a:r>
            <a:r>
              <a:rPr lang="en-AU" sz="1200" dirty="0" err="1"/>
              <a:t>ilibus</a:t>
            </a:r>
            <a:r>
              <a:rPr lang="en-AU" sz="1200" dirty="0"/>
              <a:t> </a:t>
            </a:r>
            <a:r>
              <a:rPr lang="en-AU" sz="1200" dirty="0" err="1"/>
              <a:t>ipist</a:t>
            </a:r>
            <a:r>
              <a:rPr lang="en-AU" sz="1200" dirty="0"/>
              <a:t> </a:t>
            </a:r>
            <a:r>
              <a:rPr lang="en-AU" sz="1200" dirty="0" err="1"/>
              <a:t>harchicia</a:t>
            </a:r>
            <a:r>
              <a:rPr lang="en-AU" sz="1200" dirty="0"/>
              <a:t> es </a:t>
            </a:r>
            <a:r>
              <a:rPr lang="en-AU" sz="1200" dirty="0" err="1"/>
              <a:t>cus</a:t>
            </a:r>
            <a:r>
              <a:rPr lang="en-AU" sz="1200" dirty="0"/>
              <a:t> et, </a:t>
            </a:r>
            <a:r>
              <a:rPr lang="en-AU" sz="1200" dirty="0" err="1"/>
              <a:t>sequias</a:t>
            </a:r>
            <a:r>
              <a:rPr lang="en-AU" sz="1200" dirty="0"/>
              <a:t> </a:t>
            </a:r>
            <a:r>
              <a:rPr lang="en-AU" sz="1200" dirty="0" err="1"/>
              <a:t>ut.</a:t>
            </a:r>
            <a:endParaRPr lang="en-AU" sz="1200" dirty="0"/>
          </a:p>
        </p:txBody>
      </p:sp>
      <p:sp>
        <p:nvSpPr>
          <p:cNvPr id="28" name="Text Placeholder 27">
            <a:extLst>
              <a:ext uri="{FF2B5EF4-FFF2-40B4-BE49-F238E27FC236}">
                <a16:creationId xmlns:a16="http://schemas.microsoft.com/office/drawing/2014/main" id="{D99309BA-3745-4DB6-A8A3-29B66A553080}"/>
              </a:ext>
            </a:extLst>
          </p:cNvPr>
          <p:cNvSpPr>
            <a:spLocks noGrp="1"/>
          </p:cNvSpPr>
          <p:nvPr>
            <p:ph type="body" sz="quarter" idx="19"/>
          </p:nvPr>
        </p:nvSpPr>
        <p:spPr>
          <a:xfrm>
            <a:off x="431792" y="953931"/>
            <a:ext cx="14254183" cy="161583"/>
          </a:xfrm>
        </p:spPr>
        <p:txBody>
          <a:bodyPr/>
          <a:lstStyle/>
          <a:p>
            <a:r>
              <a:rPr lang="en-AU" sz="1050" dirty="0"/>
              <a:t>References / </a:t>
            </a:r>
            <a:r>
              <a:rPr lang="en-AU" sz="1050" dirty="0" err="1"/>
              <a:t>Coursecode</a:t>
            </a:r>
            <a:r>
              <a:rPr lang="en-AU" sz="1050" dirty="0"/>
              <a:t> / Affiliations</a:t>
            </a:r>
          </a:p>
        </p:txBody>
      </p:sp>
      <p:sp>
        <p:nvSpPr>
          <p:cNvPr id="26" name="Title 25">
            <a:extLst>
              <a:ext uri="{FF2B5EF4-FFF2-40B4-BE49-F238E27FC236}">
                <a16:creationId xmlns:a16="http://schemas.microsoft.com/office/drawing/2014/main" id="{0A633E0C-5A91-49E8-824D-6E3CD9CEFE3E}"/>
              </a:ext>
            </a:extLst>
          </p:cNvPr>
          <p:cNvSpPr>
            <a:spLocks noGrp="1"/>
          </p:cNvSpPr>
          <p:nvPr>
            <p:ph type="title"/>
          </p:nvPr>
        </p:nvSpPr>
        <p:spPr>
          <a:xfrm>
            <a:off x="431792" y="191150"/>
            <a:ext cx="14254183" cy="430887"/>
          </a:xfrm>
        </p:spPr>
        <p:txBody>
          <a:bodyPr/>
          <a:lstStyle/>
          <a:p>
            <a:r>
              <a:rPr lang="en-AU" sz="2800" dirty="0"/>
              <a:t>Example of a pre-filled poster - Project Title</a:t>
            </a:r>
          </a:p>
        </p:txBody>
      </p:sp>
      <p:sp>
        <p:nvSpPr>
          <p:cNvPr id="29" name="Text Placeholder 28">
            <a:extLst>
              <a:ext uri="{FF2B5EF4-FFF2-40B4-BE49-F238E27FC236}">
                <a16:creationId xmlns:a16="http://schemas.microsoft.com/office/drawing/2014/main" id="{F447B4B7-7BC6-4D21-AF18-773614600494}"/>
              </a:ext>
            </a:extLst>
          </p:cNvPr>
          <p:cNvSpPr>
            <a:spLocks noGrp="1"/>
          </p:cNvSpPr>
          <p:nvPr>
            <p:ph type="body" sz="quarter" idx="20"/>
          </p:nvPr>
        </p:nvSpPr>
        <p:spPr>
          <a:xfrm>
            <a:off x="431441" y="654022"/>
            <a:ext cx="14254183" cy="276999"/>
          </a:xfrm>
        </p:spPr>
        <p:txBody>
          <a:bodyPr/>
          <a:lstStyle/>
          <a:p>
            <a:r>
              <a:rPr lang="en-AU" sz="1800" dirty="0" err="1"/>
              <a:t>Firstname</a:t>
            </a:r>
            <a:r>
              <a:rPr lang="en-AU" sz="1800" dirty="0"/>
              <a:t> </a:t>
            </a:r>
            <a:r>
              <a:rPr lang="en-AU" sz="1800" dirty="0" err="1"/>
              <a:t>Lastname</a:t>
            </a:r>
            <a:r>
              <a:rPr lang="en-AU" sz="1800" dirty="0"/>
              <a:t> – Supervised by Prof </a:t>
            </a:r>
            <a:r>
              <a:rPr lang="en-AU" sz="1800" dirty="0" err="1"/>
              <a:t>Firstname</a:t>
            </a:r>
            <a:r>
              <a:rPr lang="en-AU" sz="1800" dirty="0"/>
              <a:t> </a:t>
            </a:r>
            <a:r>
              <a:rPr lang="en-AU" sz="1800" dirty="0" err="1"/>
              <a:t>Lastname</a:t>
            </a:r>
            <a:endParaRPr lang="en-AU" sz="1800" dirty="0"/>
          </a:p>
        </p:txBody>
      </p:sp>
      <p:sp>
        <p:nvSpPr>
          <p:cNvPr id="30" name="Text Placeholder 29">
            <a:extLst>
              <a:ext uri="{FF2B5EF4-FFF2-40B4-BE49-F238E27FC236}">
                <a16:creationId xmlns:a16="http://schemas.microsoft.com/office/drawing/2014/main" id="{70192156-047D-467B-80AB-D3227E1B4CC8}"/>
              </a:ext>
            </a:extLst>
          </p:cNvPr>
          <p:cNvSpPr>
            <a:spLocks noGrp="1"/>
          </p:cNvSpPr>
          <p:nvPr>
            <p:ph type="body" sz="quarter" idx="22"/>
          </p:nvPr>
        </p:nvSpPr>
        <p:spPr>
          <a:xfrm>
            <a:off x="432143" y="6441663"/>
            <a:ext cx="4525525" cy="400970"/>
          </a:xfrm>
        </p:spPr>
        <p:txBody>
          <a:bodyPr/>
          <a:lstStyle/>
          <a:p>
            <a:r>
              <a:rPr lang="en-AU" sz="1400" dirty="0"/>
              <a:t>Method</a:t>
            </a:r>
          </a:p>
        </p:txBody>
      </p:sp>
      <p:pic>
        <p:nvPicPr>
          <p:cNvPr id="22" name="Picture Placeholder 21" descr="A group of glass bottles with liquid in them&#10;&#10;Description automatically generated">
            <a:extLst>
              <a:ext uri="{FF2B5EF4-FFF2-40B4-BE49-F238E27FC236}">
                <a16:creationId xmlns:a16="http://schemas.microsoft.com/office/drawing/2014/main" id="{BD3CE8BF-6362-4ED8-C1FE-17781F1A7504}"/>
              </a:ext>
            </a:extLst>
          </p:cNvPr>
          <p:cNvPicPr>
            <a:picLocks noGrp="1" noChangeAspect="1"/>
          </p:cNvPicPr>
          <p:nvPr>
            <p:ph type="pic" sz="quarter" idx="24"/>
          </p:nvPr>
        </p:nvPicPr>
        <p:blipFill>
          <a:blip r:embed="rId2"/>
          <a:srcRect t="7376" b="7376"/>
          <a:stretch>
            <a:fillRect/>
          </a:stretch>
        </p:blipFill>
        <p:spPr/>
      </p:pic>
      <p:sp>
        <p:nvSpPr>
          <p:cNvPr id="32" name="Content Placeholder 31">
            <a:extLst>
              <a:ext uri="{FF2B5EF4-FFF2-40B4-BE49-F238E27FC236}">
                <a16:creationId xmlns:a16="http://schemas.microsoft.com/office/drawing/2014/main" id="{0EACC501-2D91-4C1B-841E-33257DFDAFA9}"/>
              </a:ext>
            </a:extLst>
          </p:cNvPr>
          <p:cNvSpPr>
            <a:spLocks noGrp="1"/>
          </p:cNvSpPr>
          <p:nvPr>
            <p:ph sz="quarter" idx="25"/>
          </p:nvPr>
        </p:nvSpPr>
        <p:spPr>
          <a:xfrm>
            <a:off x="431792" y="1778359"/>
            <a:ext cx="4526100" cy="1008472"/>
          </a:xfrm>
        </p:spPr>
        <p:txBody>
          <a:bodyPr>
            <a:normAutofit lnSpcReduction="10000"/>
          </a:bodyPr>
          <a:lstStyle/>
          <a:p>
            <a:r>
              <a:rPr lang="en-AU" sz="1100" dirty="0" err="1"/>
              <a:t>Equiae</a:t>
            </a:r>
            <a:r>
              <a:rPr lang="en-AU" sz="1100" dirty="0"/>
              <a:t> ex </a:t>
            </a:r>
            <a:r>
              <a:rPr lang="en-AU" sz="1100" dirty="0" err="1"/>
              <a:t>etur</a:t>
            </a:r>
            <a:r>
              <a:rPr lang="en-AU" sz="1100" dirty="0"/>
              <a:t> </a:t>
            </a:r>
            <a:r>
              <a:rPr lang="en-AU" sz="1100" dirty="0" err="1"/>
              <a:t>aute</a:t>
            </a:r>
            <a:r>
              <a:rPr lang="en-AU" sz="1100" dirty="0"/>
              <a:t> </a:t>
            </a:r>
            <a:r>
              <a:rPr lang="en-AU" sz="1100" dirty="0" err="1"/>
              <a:t>nonseque</a:t>
            </a:r>
            <a:r>
              <a:rPr lang="en-AU" sz="1100" dirty="0"/>
              <a:t> </a:t>
            </a:r>
            <a:r>
              <a:rPr lang="en-AU" sz="1100" dirty="0" err="1"/>
              <a:t>eum</a:t>
            </a:r>
            <a:r>
              <a:rPr lang="en-AU" sz="1100" dirty="0"/>
              <a:t> </a:t>
            </a:r>
            <a:r>
              <a:rPr lang="en-AU" sz="1100" dirty="0" err="1"/>
              <a:t>adiandam</a:t>
            </a:r>
            <a:r>
              <a:rPr lang="en-AU" sz="1100" dirty="0"/>
              <a:t> et </a:t>
            </a:r>
            <a:r>
              <a:rPr lang="en-AU" sz="1100" dirty="0" err="1"/>
              <a:t>fugitisinus</a:t>
            </a:r>
            <a:r>
              <a:rPr lang="en-AU" sz="1100" dirty="0"/>
              <a:t> as non </a:t>
            </a:r>
            <a:r>
              <a:rPr lang="en-AU" sz="1100" dirty="0" err="1"/>
              <a:t>praeceatur</a:t>
            </a:r>
            <a:r>
              <a:rPr lang="en-AU" sz="1100" dirty="0"/>
              <a:t>, </a:t>
            </a:r>
            <a:r>
              <a:rPr lang="en-AU" sz="1100" dirty="0" err="1"/>
              <a:t>cus</a:t>
            </a:r>
            <a:r>
              <a:rPr lang="en-AU" sz="1100" dirty="0"/>
              <a:t>. Sint </a:t>
            </a:r>
            <a:r>
              <a:rPr lang="en-AU" sz="1100" dirty="0" err="1"/>
              <a:t>idunto</a:t>
            </a:r>
            <a:r>
              <a:rPr lang="en-AU" sz="1100" dirty="0"/>
              <a:t> </a:t>
            </a:r>
            <a:r>
              <a:rPr lang="en-AU" sz="1100" dirty="0" err="1"/>
              <a:t>esed</a:t>
            </a:r>
            <a:r>
              <a:rPr lang="en-AU" sz="1100" dirty="0"/>
              <a:t> </a:t>
            </a:r>
            <a:r>
              <a:rPr lang="en-AU" sz="1100" dirty="0" err="1"/>
              <a:t>moluptate</a:t>
            </a:r>
            <a:r>
              <a:rPr lang="en-AU" sz="1100" dirty="0"/>
              <a:t> </a:t>
            </a:r>
            <a:r>
              <a:rPr lang="en-AU" sz="1100" dirty="0" err="1"/>
              <a:t>prere</a:t>
            </a:r>
            <a:r>
              <a:rPr lang="en-AU" sz="1100" dirty="0"/>
              <a:t> </a:t>
            </a:r>
            <a:r>
              <a:rPr lang="en-AU" sz="1100" dirty="0" err="1"/>
              <a:t>estis</a:t>
            </a:r>
            <a:r>
              <a:rPr lang="en-AU" sz="1100" dirty="0"/>
              <a:t> </a:t>
            </a:r>
            <a:r>
              <a:rPr lang="en-AU" sz="1100" dirty="0" err="1"/>
              <a:t>cusae</a:t>
            </a:r>
            <a:r>
              <a:rPr lang="en-AU" sz="1100" dirty="0"/>
              <a:t> </a:t>
            </a:r>
            <a:r>
              <a:rPr lang="en-AU" sz="1100" dirty="0" err="1"/>
              <a:t>volor</a:t>
            </a:r>
            <a:r>
              <a:rPr lang="en-AU" sz="1100" dirty="0"/>
              <a:t> rest </a:t>
            </a:r>
            <a:r>
              <a:rPr lang="en-AU" sz="1100" dirty="0" err="1"/>
              <a:t>fuga</a:t>
            </a:r>
            <a:r>
              <a:rPr lang="en-AU" sz="1100" dirty="0"/>
              <a:t>. </a:t>
            </a:r>
            <a:r>
              <a:rPr lang="en-AU" sz="1100" dirty="0" err="1"/>
              <a:t>Nempore</a:t>
            </a:r>
            <a:r>
              <a:rPr lang="en-AU" sz="1100" dirty="0"/>
              <a:t> </a:t>
            </a:r>
            <a:r>
              <a:rPr lang="en-AU" sz="1100" dirty="0" err="1"/>
              <a:t>nteneceratio</a:t>
            </a:r>
            <a:r>
              <a:rPr lang="en-AU" sz="1100" dirty="0"/>
              <a:t> </a:t>
            </a:r>
            <a:r>
              <a:rPr lang="en-AU" sz="1100" dirty="0" err="1"/>
              <a:t>voluptaturit</a:t>
            </a:r>
            <a:r>
              <a:rPr lang="en-AU" sz="1100" dirty="0"/>
              <a:t> alit </a:t>
            </a:r>
            <a:r>
              <a:rPr lang="en-AU" sz="1100" dirty="0" err="1"/>
              <a:t>fuga</a:t>
            </a:r>
            <a:r>
              <a:rPr lang="en-AU" sz="1100" dirty="0"/>
              <a:t>. </a:t>
            </a:r>
            <a:r>
              <a:rPr lang="en-AU" sz="1100" dirty="0" err="1"/>
              <a:t>Uptatur</a:t>
            </a:r>
            <a:r>
              <a:rPr lang="en-AU" sz="1100" dirty="0"/>
              <a:t>? </a:t>
            </a:r>
            <a:r>
              <a:rPr lang="en-AU" sz="1100" dirty="0" err="1"/>
              <a:t>Andanda</a:t>
            </a:r>
            <a:r>
              <a:rPr lang="en-AU" sz="1100" dirty="0"/>
              <a:t> qui is </a:t>
            </a:r>
            <a:r>
              <a:rPr lang="en-AU" sz="1100" dirty="0" err="1"/>
              <a:t>velicia</a:t>
            </a:r>
            <a:r>
              <a:rPr lang="en-AU" sz="1100" dirty="0"/>
              <a:t> </a:t>
            </a:r>
            <a:r>
              <a:rPr lang="en-AU" sz="1100" dirty="0" err="1"/>
              <a:t>quasim</a:t>
            </a:r>
            <a:r>
              <a:rPr lang="en-AU" sz="1100" dirty="0"/>
              <a:t> </a:t>
            </a:r>
            <a:r>
              <a:rPr lang="en-AU" sz="1100" dirty="0" err="1"/>
              <a:t>rerumqu</a:t>
            </a:r>
            <a:r>
              <a:rPr lang="en-AU" sz="1100" dirty="0"/>
              <a:t> </a:t>
            </a:r>
            <a:r>
              <a:rPr lang="en-AU" sz="1100" dirty="0" err="1"/>
              <a:t>aessequi</a:t>
            </a:r>
            <a:r>
              <a:rPr lang="en-AU" sz="1100" dirty="0"/>
              <a:t> </a:t>
            </a:r>
            <a:r>
              <a:rPr lang="en-AU" sz="1100" dirty="0" err="1"/>
              <a:t>tectur</a:t>
            </a:r>
            <a:r>
              <a:rPr lang="en-AU" sz="1100" dirty="0"/>
              <a:t>, </a:t>
            </a:r>
            <a:r>
              <a:rPr lang="en-AU" sz="1100" dirty="0" err="1"/>
              <a:t>odicatem</a:t>
            </a:r>
            <a:r>
              <a:rPr lang="en-AU" sz="1100" dirty="0"/>
              <a:t> </a:t>
            </a:r>
            <a:r>
              <a:rPr lang="en-AU" sz="1100" dirty="0" err="1"/>
              <a:t>reri</a:t>
            </a:r>
            <a:r>
              <a:rPr lang="en-AU" sz="1100" dirty="0"/>
              <a:t> </a:t>
            </a:r>
            <a:r>
              <a:rPr lang="en-AU" sz="1100" dirty="0" err="1"/>
              <a:t>blaccusdae</a:t>
            </a:r>
            <a:r>
              <a:rPr lang="en-AU" sz="1100" dirty="0"/>
              <a:t> </a:t>
            </a:r>
            <a:r>
              <a:rPr lang="en-AU" sz="1100" dirty="0" err="1"/>
              <a:t>autaero</a:t>
            </a:r>
            <a:r>
              <a:rPr lang="en-AU" sz="1100" dirty="0"/>
              <a:t> </a:t>
            </a:r>
            <a:r>
              <a:rPr lang="en-AU" sz="1100" dirty="0" err="1"/>
              <a:t>voleniminus</a:t>
            </a:r>
            <a:r>
              <a:rPr lang="en-AU" sz="1100" dirty="0"/>
              <a:t> </a:t>
            </a:r>
            <a:r>
              <a:rPr lang="en-AU" sz="1100" dirty="0" err="1"/>
              <a:t>magnat</a:t>
            </a:r>
            <a:r>
              <a:rPr lang="en-AU" sz="1100" dirty="0"/>
              <a:t>.</a:t>
            </a:r>
          </a:p>
        </p:txBody>
      </p:sp>
      <p:sp>
        <p:nvSpPr>
          <p:cNvPr id="33" name="Text Placeholder 32">
            <a:extLst>
              <a:ext uri="{FF2B5EF4-FFF2-40B4-BE49-F238E27FC236}">
                <a16:creationId xmlns:a16="http://schemas.microsoft.com/office/drawing/2014/main" id="{81D1F9E1-4533-4B46-9D7E-263EF821718E}"/>
              </a:ext>
            </a:extLst>
          </p:cNvPr>
          <p:cNvSpPr>
            <a:spLocks noGrp="1"/>
          </p:cNvSpPr>
          <p:nvPr>
            <p:ph type="body" sz="quarter" idx="26"/>
          </p:nvPr>
        </p:nvSpPr>
        <p:spPr>
          <a:xfrm>
            <a:off x="432143" y="1442192"/>
            <a:ext cx="4525525" cy="400970"/>
          </a:xfrm>
        </p:spPr>
        <p:txBody>
          <a:bodyPr/>
          <a:lstStyle/>
          <a:p>
            <a:r>
              <a:rPr lang="en-AU" sz="1400" dirty="0"/>
              <a:t>Introduction</a:t>
            </a:r>
          </a:p>
        </p:txBody>
      </p:sp>
      <p:sp>
        <p:nvSpPr>
          <p:cNvPr id="34" name="Content Placeholder 33">
            <a:extLst>
              <a:ext uri="{FF2B5EF4-FFF2-40B4-BE49-F238E27FC236}">
                <a16:creationId xmlns:a16="http://schemas.microsoft.com/office/drawing/2014/main" id="{B709423E-ED3E-4710-96FB-E6AA12F7AEAD}"/>
              </a:ext>
            </a:extLst>
          </p:cNvPr>
          <p:cNvSpPr>
            <a:spLocks noGrp="1"/>
          </p:cNvSpPr>
          <p:nvPr>
            <p:ph sz="quarter" idx="27"/>
          </p:nvPr>
        </p:nvSpPr>
        <p:spPr/>
        <p:txBody>
          <a:bodyPr>
            <a:normAutofit fontScale="92500"/>
          </a:bodyPr>
          <a:lstStyle/>
          <a:p>
            <a:r>
              <a:rPr lang="en-AU" sz="1000" dirty="0"/>
              <a:t>Seri </a:t>
            </a:r>
            <a:r>
              <a:rPr lang="en-AU" sz="1000" dirty="0" err="1"/>
              <a:t>ullendipsa</a:t>
            </a:r>
            <a:r>
              <a:rPr lang="en-AU" sz="1000" dirty="0"/>
              <a:t> </a:t>
            </a:r>
            <a:r>
              <a:rPr lang="en-AU" sz="1000" dirty="0" err="1"/>
              <a:t>delenim</a:t>
            </a:r>
            <a:r>
              <a:rPr lang="en-AU" sz="1000" dirty="0"/>
              <a:t> </a:t>
            </a:r>
            <a:r>
              <a:rPr lang="en-AU" sz="1000" dirty="0" err="1"/>
              <a:t>enimpor</a:t>
            </a:r>
            <a:r>
              <a:rPr lang="en-AU" sz="1000" dirty="0"/>
              <a:t> </a:t>
            </a:r>
            <a:r>
              <a:rPr lang="en-AU" sz="1000" dirty="0" err="1"/>
              <a:t>porposa</a:t>
            </a:r>
            <a:r>
              <a:rPr lang="en-AU" sz="1000" dirty="0"/>
              <a:t> </a:t>
            </a:r>
            <a:r>
              <a:rPr lang="en-AU" sz="1000" dirty="0" err="1"/>
              <a:t>picabore</a:t>
            </a:r>
            <a:r>
              <a:rPr lang="en-AU" sz="1000" dirty="0"/>
              <a:t> </a:t>
            </a:r>
            <a:r>
              <a:rPr lang="en-AU" sz="1000" dirty="0" err="1"/>
              <a:t>voluptae</a:t>
            </a:r>
            <a:r>
              <a:rPr lang="en-AU" sz="1000" dirty="0"/>
              <a:t>. </a:t>
            </a:r>
            <a:r>
              <a:rPr lang="en-AU" sz="1000" dirty="0" err="1"/>
              <a:t>Nem</a:t>
            </a:r>
            <a:r>
              <a:rPr lang="en-AU" sz="1000" dirty="0"/>
              <a:t> quid </a:t>
            </a:r>
            <a:r>
              <a:rPr lang="en-AU" sz="1000" dirty="0" err="1"/>
              <a:t>ut</a:t>
            </a:r>
            <a:r>
              <a:rPr lang="en-AU" sz="1000" dirty="0"/>
              <a:t> </a:t>
            </a:r>
            <a:r>
              <a:rPr lang="en-AU" sz="1000" dirty="0" err="1"/>
              <a:t>adictatur</a:t>
            </a:r>
            <a:r>
              <a:rPr lang="en-AU" sz="1000" dirty="0"/>
              <a:t> </a:t>
            </a:r>
            <a:r>
              <a:rPr lang="en-AU" sz="1000" dirty="0" err="1"/>
              <a:t>aliquam</a:t>
            </a:r>
            <a:r>
              <a:rPr lang="en-AU" sz="1000" dirty="0"/>
              <a:t> que con </a:t>
            </a:r>
            <a:r>
              <a:rPr lang="en-AU" sz="1000" dirty="0" err="1"/>
              <a:t>natur</a:t>
            </a:r>
            <a:r>
              <a:rPr lang="en-AU" sz="1000" dirty="0"/>
              <a:t>, </a:t>
            </a:r>
            <a:r>
              <a:rPr lang="en-AU" sz="1000" dirty="0" err="1"/>
              <a:t>atis</a:t>
            </a:r>
            <a:r>
              <a:rPr lang="en-AU" sz="1000" dirty="0"/>
              <a:t> asperum </a:t>
            </a:r>
            <a:r>
              <a:rPr lang="en-AU" sz="1000" dirty="0" err="1"/>
              <a:t>dolum</a:t>
            </a:r>
            <a:r>
              <a:rPr lang="en-AU" sz="1000" dirty="0"/>
              <a:t> ne </a:t>
            </a:r>
            <a:r>
              <a:rPr lang="en-AU" sz="1000" dirty="0" err="1"/>
              <a:t>voluptatque</a:t>
            </a:r>
            <a:r>
              <a:rPr lang="en-AU" sz="1000" dirty="0"/>
              <a:t> cone </a:t>
            </a:r>
            <a:r>
              <a:rPr lang="en-AU" sz="1000" dirty="0" err="1"/>
              <a:t>corae</a:t>
            </a:r>
            <a:r>
              <a:rPr lang="en-AU" sz="1000" dirty="0"/>
              <a:t> </a:t>
            </a:r>
            <a:r>
              <a:rPr lang="en-AU" sz="1000" dirty="0" err="1"/>
              <a:t>pedite</a:t>
            </a:r>
            <a:r>
              <a:rPr lang="en-AU" sz="1000" dirty="0"/>
              <a:t> por </a:t>
            </a:r>
            <a:r>
              <a:rPr lang="en-AU" sz="1000" dirty="0" err="1"/>
              <a:t>sequam</a:t>
            </a:r>
            <a:r>
              <a:rPr lang="en-AU" sz="1000" dirty="0"/>
              <a:t> </a:t>
            </a:r>
            <a:r>
              <a:rPr lang="en-AU" sz="1000" dirty="0" err="1"/>
              <a:t>dolorum</a:t>
            </a:r>
            <a:r>
              <a:rPr lang="en-AU" sz="1000" dirty="0"/>
              <a:t> </a:t>
            </a:r>
            <a:r>
              <a:rPr lang="en-AU" sz="1000" dirty="0" err="1"/>
              <a:t>explibu</a:t>
            </a:r>
            <a:r>
              <a:rPr lang="en-AU" sz="1000" dirty="0"/>
              <a:t> </a:t>
            </a:r>
            <a:r>
              <a:rPr lang="en-AU" sz="1000" dirty="0" err="1"/>
              <a:t>sanimax</a:t>
            </a:r>
            <a:r>
              <a:rPr lang="en-AU" sz="1000" dirty="0"/>
              <a:t> </a:t>
            </a:r>
            <a:r>
              <a:rPr lang="en-AU" sz="1000" dirty="0" err="1"/>
              <a:t>imagnim</a:t>
            </a:r>
            <a:r>
              <a:rPr lang="en-AU" sz="1000" dirty="0"/>
              <a:t> </a:t>
            </a:r>
            <a:r>
              <a:rPr lang="en-AU" sz="1000" dirty="0" err="1"/>
              <a:t>poreribus</a:t>
            </a:r>
            <a:r>
              <a:rPr lang="en-AU" sz="1000" dirty="0"/>
              <a:t> ad que </a:t>
            </a:r>
            <a:r>
              <a:rPr lang="en-AU" sz="1000" dirty="0" err="1"/>
              <a:t>iderferem</a:t>
            </a:r>
            <a:r>
              <a:rPr lang="en-AU" sz="1000" dirty="0"/>
              <a:t> </a:t>
            </a:r>
            <a:r>
              <a:rPr lang="en-AU" sz="1000" dirty="0" err="1"/>
              <a:t>repedictur</a:t>
            </a:r>
            <a:r>
              <a:rPr lang="en-AU" sz="1000" dirty="0"/>
              <a:t>? </a:t>
            </a:r>
            <a:r>
              <a:rPr lang="en-AU" sz="1000" dirty="0" err="1"/>
              <a:t>Quiatem</a:t>
            </a:r>
            <a:r>
              <a:rPr lang="en-AU" sz="1000" dirty="0"/>
              <a:t> nis pos </a:t>
            </a:r>
            <a:r>
              <a:rPr lang="en-AU" sz="1000" dirty="0" err="1"/>
              <a:t>atquid</a:t>
            </a:r>
            <a:r>
              <a:rPr lang="en-AU" sz="1000" dirty="0"/>
              <a:t> </a:t>
            </a:r>
            <a:r>
              <a:rPr lang="en-AU" sz="1000" dirty="0" err="1"/>
              <a:t>magnis</a:t>
            </a:r>
            <a:r>
              <a:rPr lang="en-AU" sz="1000" dirty="0"/>
              <a:t> </a:t>
            </a:r>
            <a:r>
              <a:rPr lang="en-AU" sz="1000" dirty="0" err="1"/>
              <a:t>andit</a:t>
            </a:r>
            <a:r>
              <a:rPr lang="en-AU" sz="1000" dirty="0"/>
              <a:t> </a:t>
            </a:r>
            <a:r>
              <a:rPr lang="en-AU" sz="1000" dirty="0" err="1"/>
              <a:t>aut</a:t>
            </a:r>
            <a:r>
              <a:rPr lang="en-AU" sz="1000" dirty="0"/>
              <a:t> </a:t>
            </a:r>
            <a:r>
              <a:rPr lang="en-AU" sz="1000" dirty="0" err="1"/>
              <a:t>moluptur</a:t>
            </a:r>
            <a:r>
              <a:rPr lang="en-AU" sz="1000" dirty="0"/>
              <a:t>, </a:t>
            </a:r>
          </a:p>
        </p:txBody>
      </p:sp>
      <p:sp>
        <p:nvSpPr>
          <p:cNvPr id="35" name="Text Placeholder 34">
            <a:extLst>
              <a:ext uri="{FF2B5EF4-FFF2-40B4-BE49-F238E27FC236}">
                <a16:creationId xmlns:a16="http://schemas.microsoft.com/office/drawing/2014/main" id="{66CEA95D-DFC4-442A-A151-0E676BDF2753}"/>
              </a:ext>
            </a:extLst>
          </p:cNvPr>
          <p:cNvSpPr>
            <a:spLocks noGrp="1"/>
          </p:cNvSpPr>
          <p:nvPr>
            <p:ph type="body" sz="quarter" idx="28"/>
          </p:nvPr>
        </p:nvSpPr>
        <p:spPr>
          <a:xfrm>
            <a:off x="5265320" y="5137342"/>
            <a:ext cx="4593171" cy="400970"/>
          </a:xfrm>
        </p:spPr>
        <p:txBody>
          <a:bodyPr/>
          <a:lstStyle/>
          <a:p>
            <a:r>
              <a:rPr lang="en-AU" sz="1400" dirty="0"/>
              <a:t>Results</a:t>
            </a:r>
          </a:p>
        </p:txBody>
      </p:sp>
      <p:sp>
        <p:nvSpPr>
          <p:cNvPr id="36" name="Text Placeholder 35">
            <a:extLst>
              <a:ext uri="{FF2B5EF4-FFF2-40B4-BE49-F238E27FC236}">
                <a16:creationId xmlns:a16="http://schemas.microsoft.com/office/drawing/2014/main" id="{FE649E17-9563-43BD-9BC3-E07DEDA488F4}"/>
              </a:ext>
            </a:extLst>
          </p:cNvPr>
          <p:cNvSpPr>
            <a:spLocks noGrp="1"/>
          </p:cNvSpPr>
          <p:nvPr>
            <p:ph type="body" sz="quarter" idx="29"/>
          </p:nvPr>
        </p:nvSpPr>
        <p:spPr>
          <a:xfrm>
            <a:off x="5262297" y="5426051"/>
            <a:ext cx="4593171" cy="405486"/>
          </a:xfrm>
        </p:spPr>
        <p:txBody>
          <a:bodyPr/>
          <a:lstStyle/>
          <a:p>
            <a:r>
              <a:rPr lang="en-AU" sz="1200" dirty="0" err="1"/>
              <a:t>Cuptatiossi</a:t>
            </a:r>
            <a:r>
              <a:rPr lang="en-AU" sz="1200" dirty="0"/>
              <a:t> </a:t>
            </a:r>
            <a:r>
              <a:rPr lang="en-AU" sz="1200" dirty="0" err="1"/>
              <a:t>dus</a:t>
            </a:r>
            <a:r>
              <a:rPr lang="en-AU" sz="1200" dirty="0"/>
              <a:t> ma pa voles as </a:t>
            </a:r>
            <a:r>
              <a:rPr lang="en-AU" sz="1200" dirty="0" err="1"/>
              <a:t>volese</a:t>
            </a:r>
            <a:r>
              <a:rPr lang="en-AU" sz="1200" dirty="0"/>
              <a:t> </a:t>
            </a:r>
            <a:r>
              <a:rPr lang="en-AU" sz="1200" dirty="0" err="1"/>
              <a:t>venianis</a:t>
            </a:r>
            <a:endParaRPr lang="en-AU" sz="1200" dirty="0"/>
          </a:p>
        </p:txBody>
      </p:sp>
      <p:sp>
        <p:nvSpPr>
          <p:cNvPr id="37" name="Content Placeholder 36">
            <a:extLst>
              <a:ext uri="{FF2B5EF4-FFF2-40B4-BE49-F238E27FC236}">
                <a16:creationId xmlns:a16="http://schemas.microsoft.com/office/drawing/2014/main" id="{78D6FEBB-5B8E-4968-B6DA-E3F716459B41}"/>
              </a:ext>
            </a:extLst>
          </p:cNvPr>
          <p:cNvSpPr>
            <a:spLocks noGrp="1"/>
          </p:cNvSpPr>
          <p:nvPr>
            <p:ph sz="quarter" idx="30"/>
          </p:nvPr>
        </p:nvSpPr>
        <p:spPr/>
        <p:txBody>
          <a:bodyPr>
            <a:normAutofit/>
          </a:bodyPr>
          <a:lstStyle/>
          <a:p>
            <a:r>
              <a:rPr lang="en-AU" sz="1100" dirty="0"/>
              <a:t>The layout inside this slide can be reorganised to include different combinations of text and images. Copy the cell you want to have into the positions you want to have it.</a:t>
            </a:r>
          </a:p>
        </p:txBody>
      </p:sp>
      <p:sp>
        <p:nvSpPr>
          <p:cNvPr id="38" name="Text Placeholder 37">
            <a:extLst>
              <a:ext uri="{FF2B5EF4-FFF2-40B4-BE49-F238E27FC236}">
                <a16:creationId xmlns:a16="http://schemas.microsoft.com/office/drawing/2014/main" id="{54D2F82A-2DE5-42D3-861B-40DEC4AEA1AE}"/>
              </a:ext>
            </a:extLst>
          </p:cNvPr>
          <p:cNvSpPr>
            <a:spLocks noGrp="1"/>
          </p:cNvSpPr>
          <p:nvPr>
            <p:ph type="body" sz="quarter" idx="31"/>
          </p:nvPr>
        </p:nvSpPr>
        <p:spPr/>
        <p:txBody>
          <a:bodyPr/>
          <a:lstStyle/>
          <a:p>
            <a:r>
              <a:rPr lang="en-AU" sz="1200" dirty="0"/>
              <a:t>Lo </a:t>
            </a:r>
            <a:r>
              <a:rPr lang="en-AU" sz="1200" dirty="0" err="1"/>
              <a:t>expe</a:t>
            </a:r>
            <a:r>
              <a:rPr lang="en-AU" sz="1200" dirty="0"/>
              <a:t> </a:t>
            </a:r>
            <a:r>
              <a:rPr lang="en-AU" sz="1200" dirty="0" err="1"/>
              <a:t>cuptiossin</a:t>
            </a:r>
            <a:r>
              <a:rPr lang="en-AU" sz="1200" dirty="0"/>
              <a:t> </a:t>
            </a:r>
            <a:r>
              <a:rPr lang="en-AU" sz="1200" dirty="0" err="1"/>
              <a:t>eossinum</a:t>
            </a:r>
            <a:r>
              <a:rPr lang="en-AU" sz="1200" dirty="0"/>
              <a:t> </a:t>
            </a:r>
            <a:r>
              <a:rPr lang="en-AU" sz="1200" dirty="0" err="1"/>
              <a:t>hil</a:t>
            </a:r>
            <a:r>
              <a:rPr lang="en-AU" sz="1200" dirty="0"/>
              <a:t> </a:t>
            </a:r>
            <a:r>
              <a:rPr lang="en-AU" sz="1200" dirty="0" err="1"/>
              <a:t>isqui</a:t>
            </a:r>
            <a:r>
              <a:rPr lang="en-AU" sz="1200" dirty="0"/>
              <a:t> </a:t>
            </a:r>
            <a:r>
              <a:rPr lang="en-AU" sz="1200" dirty="0" err="1"/>
              <a:t>eptatur</a:t>
            </a:r>
            <a:r>
              <a:rPr lang="en-AU" sz="1200" dirty="0"/>
              <a:t>?</a:t>
            </a:r>
          </a:p>
        </p:txBody>
      </p:sp>
      <p:sp>
        <p:nvSpPr>
          <p:cNvPr id="41" name="Content Placeholder 40">
            <a:extLst>
              <a:ext uri="{FF2B5EF4-FFF2-40B4-BE49-F238E27FC236}">
                <a16:creationId xmlns:a16="http://schemas.microsoft.com/office/drawing/2014/main" id="{B72DEB04-F7AA-44F6-A830-A81E92EDA176}"/>
              </a:ext>
            </a:extLst>
          </p:cNvPr>
          <p:cNvSpPr>
            <a:spLocks noGrp="1"/>
          </p:cNvSpPr>
          <p:nvPr>
            <p:ph sz="quarter" idx="36"/>
          </p:nvPr>
        </p:nvSpPr>
        <p:spPr>
          <a:xfrm>
            <a:off x="10165919" y="7578154"/>
            <a:ext cx="4521290" cy="2065115"/>
          </a:xfrm>
        </p:spPr>
        <p:txBody>
          <a:bodyPr>
            <a:normAutofit lnSpcReduction="10000"/>
          </a:bodyPr>
          <a:lstStyle/>
          <a:p>
            <a:r>
              <a:rPr lang="en-AU" sz="1000" dirty="0" err="1"/>
              <a:t>Volore</a:t>
            </a:r>
            <a:r>
              <a:rPr lang="en-AU" sz="1000" dirty="0"/>
              <a:t> </a:t>
            </a:r>
            <a:r>
              <a:rPr lang="en-AU" sz="1000" dirty="0" err="1"/>
              <a:t>consequi</a:t>
            </a:r>
            <a:r>
              <a:rPr lang="en-AU" sz="1000" dirty="0"/>
              <a:t> </a:t>
            </a:r>
            <a:r>
              <a:rPr lang="en-AU" sz="1000" dirty="0" err="1"/>
              <a:t>aut</a:t>
            </a:r>
            <a:r>
              <a:rPr lang="en-AU" sz="1000" dirty="0"/>
              <a:t> que </a:t>
            </a:r>
            <a:r>
              <a:rPr lang="en-AU" sz="1000" dirty="0" err="1"/>
              <a:t>diti</a:t>
            </a:r>
            <a:r>
              <a:rPr lang="en-AU" sz="1000" dirty="0"/>
              <a:t> </a:t>
            </a:r>
            <a:r>
              <a:rPr lang="en-AU" sz="1000" dirty="0" err="1"/>
              <a:t>ut</a:t>
            </a:r>
            <a:r>
              <a:rPr lang="en-AU" sz="1000" dirty="0"/>
              <a:t> </a:t>
            </a:r>
            <a:r>
              <a:rPr lang="en-AU" sz="1000" dirty="0" err="1"/>
              <a:t>harum</a:t>
            </a:r>
            <a:r>
              <a:rPr lang="en-AU" sz="1000" dirty="0"/>
              <a:t> et </a:t>
            </a:r>
            <a:r>
              <a:rPr lang="en-AU" sz="1000" dirty="0" err="1"/>
              <a:t>harum</a:t>
            </a:r>
            <a:r>
              <a:rPr lang="en-AU" sz="1000" dirty="0"/>
              <a:t> </a:t>
            </a:r>
            <a:r>
              <a:rPr lang="en-AU" sz="1000" dirty="0" err="1"/>
              <a:t>quisque</a:t>
            </a:r>
            <a:r>
              <a:rPr lang="en-AU" sz="1000" dirty="0"/>
              <a:t> </a:t>
            </a:r>
            <a:r>
              <a:rPr lang="en-AU" sz="1000" dirty="0" err="1"/>
              <a:t>duciam</a:t>
            </a:r>
            <a:r>
              <a:rPr lang="en-AU" sz="1000" dirty="0"/>
              <a:t> </a:t>
            </a:r>
            <a:r>
              <a:rPr lang="en-AU" sz="1000" dirty="0" err="1"/>
              <a:t>eos</a:t>
            </a:r>
            <a:r>
              <a:rPr lang="en-AU" sz="1000" dirty="0"/>
              <a:t> </a:t>
            </a:r>
            <a:r>
              <a:rPr lang="en-AU" sz="1000" dirty="0" err="1"/>
              <a:t>comnihilis</a:t>
            </a:r>
            <a:r>
              <a:rPr lang="en-AU" sz="1000" dirty="0"/>
              <a:t> </a:t>
            </a:r>
            <a:r>
              <a:rPr lang="en-AU" sz="1000" dirty="0" err="1"/>
              <a:t>alitiur</a:t>
            </a:r>
            <a:r>
              <a:rPr lang="en-AU" sz="1000" dirty="0"/>
              <a:t> as ex </a:t>
            </a:r>
            <a:r>
              <a:rPr lang="en-AU" sz="1000" dirty="0" err="1"/>
              <a:t>ernatesto</a:t>
            </a:r>
            <a:r>
              <a:rPr lang="en-AU" sz="1000" dirty="0"/>
              <a:t> </a:t>
            </a:r>
            <a:r>
              <a:rPr lang="en-AU" sz="1000" dirty="0" err="1"/>
              <a:t>maion</a:t>
            </a:r>
            <a:r>
              <a:rPr lang="en-AU" sz="1000" dirty="0"/>
              <a:t> </a:t>
            </a:r>
            <a:r>
              <a:rPr lang="en-AU" sz="1000" dirty="0" err="1"/>
              <a:t>pratem</a:t>
            </a:r>
            <a:r>
              <a:rPr lang="en-AU" sz="1000" dirty="0"/>
              <a:t> et </a:t>
            </a:r>
            <a:r>
              <a:rPr lang="en-AU" sz="1000" dirty="0" err="1"/>
              <a:t>utenis</a:t>
            </a:r>
            <a:r>
              <a:rPr lang="en-AU" sz="1000" dirty="0"/>
              <a:t> </a:t>
            </a:r>
            <a:r>
              <a:rPr lang="en-AU" sz="1000" dirty="0" err="1"/>
              <a:t>errore</a:t>
            </a:r>
            <a:r>
              <a:rPr lang="en-AU" sz="1000" dirty="0"/>
              <a:t>, </a:t>
            </a:r>
            <a:r>
              <a:rPr lang="en-AU" sz="1000" dirty="0" err="1"/>
              <a:t>simpor</a:t>
            </a:r>
            <a:r>
              <a:rPr lang="en-AU" sz="1000" dirty="0"/>
              <a:t> </a:t>
            </a:r>
            <a:r>
              <a:rPr lang="en-AU" sz="1000" dirty="0" err="1"/>
              <a:t>aliciis</a:t>
            </a:r>
            <a:r>
              <a:rPr lang="en-AU" sz="1000" dirty="0"/>
              <a:t> sum </a:t>
            </a:r>
            <a:r>
              <a:rPr lang="en-AU" sz="1000" dirty="0" err="1"/>
              <a:t>quis</a:t>
            </a:r>
            <a:r>
              <a:rPr lang="en-AU" sz="1000" dirty="0"/>
              <a:t> as </a:t>
            </a:r>
            <a:r>
              <a:rPr lang="en-AU" sz="1000" dirty="0" err="1"/>
              <a:t>erum</a:t>
            </a:r>
            <a:r>
              <a:rPr lang="en-AU" sz="1000" dirty="0"/>
              <a:t> </a:t>
            </a:r>
            <a:r>
              <a:rPr lang="en-AU" sz="1000" dirty="0" err="1"/>
              <a:t>rerorro</a:t>
            </a:r>
            <a:r>
              <a:rPr lang="en-AU" sz="1000" dirty="0"/>
              <a:t> </a:t>
            </a:r>
            <a:r>
              <a:rPr lang="en-AU" sz="1000" dirty="0" err="1"/>
              <a:t>dollab</a:t>
            </a:r>
            <a:r>
              <a:rPr lang="en-AU" sz="1000" dirty="0"/>
              <a:t> is </a:t>
            </a:r>
            <a:r>
              <a:rPr lang="en-AU" sz="1000" dirty="0" err="1"/>
              <a:t>etur</a:t>
            </a:r>
            <a:r>
              <a:rPr lang="en-AU" sz="1000" dirty="0"/>
              <a:t> </a:t>
            </a:r>
            <a:r>
              <a:rPr lang="en-AU" sz="1000" dirty="0" err="1"/>
              <a:t>assimi</a:t>
            </a:r>
            <a:r>
              <a:rPr lang="en-AU" sz="1000" dirty="0"/>
              <a:t>, </a:t>
            </a:r>
            <a:r>
              <a:rPr lang="en-AU" sz="1000" dirty="0" err="1"/>
              <a:t>nescia</a:t>
            </a:r>
            <a:r>
              <a:rPr lang="en-AU" sz="1000" dirty="0"/>
              <a:t> </a:t>
            </a:r>
            <a:r>
              <a:rPr lang="en-AU" sz="1000" dirty="0" err="1"/>
              <a:t>endae</a:t>
            </a:r>
            <a:r>
              <a:rPr lang="en-AU" sz="1000" dirty="0"/>
              <a:t> </a:t>
            </a:r>
            <a:r>
              <a:rPr lang="en-AU" sz="1000" dirty="0" err="1"/>
              <a:t>volupti</a:t>
            </a:r>
            <a:r>
              <a:rPr lang="en-AU" sz="1000" dirty="0"/>
              <a:t> </a:t>
            </a:r>
            <a:r>
              <a:rPr lang="en-AU" sz="1000" dirty="0" err="1"/>
              <a:t>nonsed</a:t>
            </a:r>
            <a:r>
              <a:rPr lang="en-AU" sz="1000" dirty="0"/>
              <a:t> </a:t>
            </a:r>
            <a:r>
              <a:rPr lang="en-AU" sz="1000" dirty="0" err="1"/>
              <a:t>etur</a:t>
            </a:r>
            <a:r>
              <a:rPr lang="en-AU" sz="1000" dirty="0"/>
              <a:t>? </a:t>
            </a:r>
          </a:p>
          <a:p>
            <a:pPr lvl="1"/>
            <a:r>
              <a:rPr lang="en-AU" sz="1000" dirty="0" err="1"/>
              <a:t>Igendit</a:t>
            </a:r>
            <a:r>
              <a:rPr lang="en-AU" sz="1000" dirty="0"/>
              <a:t> </a:t>
            </a:r>
            <a:r>
              <a:rPr lang="en-AU" sz="1000" dirty="0" err="1"/>
              <a:t>iametum</a:t>
            </a:r>
            <a:r>
              <a:rPr lang="en-AU" sz="1000" dirty="0"/>
              <a:t> </a:t>
            </a:r>
            <a:r>
              <a:rPr lang="en-AU" sz="1000" dirty="0" err="1"/>
              <a:t>faccusa</a:t>
            </a:r>
            <a:r>
              <a:rPr lang="en-AU" sz="1000" dirty="0"/>
              <a:t> ne </a:t>
            </a:r>
            <a:r>
              <a:rPr lang="en-AU" sz="1000" dirty="0" err="1"/>
              <a:t>conecabor</a:t>
            </a:r>
            <a:r>
              <a:rPr lang="en-AU" sz="1000" dirty="0"/>
              <a:t> </a:t>
            </a:r>
            <a:r>
              <a:rPr lang="en-AU" sz="1000" dirty="0" err="1"/>
              <a:t>aliaepedi</a:t>
            </a:r>
            <a:r>
              <a:rPr lang="en-AU" sz="1000" dirty="0"/>
              <a:t> qui </a:t>
            </a:r>
            <a:r>
              <a:rPr lang="en-AU" sz="1000" dirty="0" err="1"/>
              <a:t>sita</a:t>
            </a:r>
            <a:r>
              <a:rPr lang="en-AU" sz="1000" dirty="0"/>
              <a:t> </a:t>
            </a:r>
            <a:r>
              <a:rPr lang="en-AU" sz="1000" dirty="0" err="1"/>
              <a:t>comnihi</a:t>
            </a:r>
            <a:r>
              <a:rPr lang="en-AU" sz="1000" dirty="0"/>
              <a:t> </a:t>
            </a:r>
            <a:r>
              <a:rPr lang="en-AU" sz="1000" dirty="0" err="1"/>
              <a:t>liquae</a:t>
            </a:r>
            <a:r>
              <a:rPr lang="en-AU" sz="1000" dirty="0"/>
              <a:t> </a:t>
            </a:r>
            <a:r>
              <a:rPr lang="en-AU" sz="1000" dirty="0" err="1"/>
              <a:t>nobite</a:t>
            </a:r>
            <a:r>
              <a:rPr lang="en-AU" sz="1000" dirty="0"/>
              <a:t> </a:t>
            </a:r>
            <a:r>
              <a:rPr lang="en-AU" sz="1000" dirty="0" err="1"/>
              <a:t>quam</a:t>
            </a:r>
            <a:r>
              <a:rPr lang="en-AU" sz="1000" dirty="0"/>
              <a:t>.</a:t>
            </a:r>
          </a:p>
          <a:p>
            <a:pPr lvl="1"/>
            <a:r>
              <a:rPr lang="en-AU" sz="1000" dirty="0" err="1"/>
              <a:t>Faccae</a:t>
            </a:r>
            <a:r>
              <a:rPr lang="en-AU" sz="1000" dirty="0"/>
              <a:t> </a:t>
            </a:r>
            <a:r>
              <a:rPr lang="en-AU" sz="1000" dirty="0" err="1"/>
              <a:t>conemperia</a:t>
            </a:r>
            <a:r>
              <a:rPr lang="en-AU" sz="1000" dirty="0"/>
              <a:t> </a:t>
            </a:r>
            <a:r>
              <a:rPr lang="en-AU" sz="1000" dirty="0" err="1"/>
              <a:t>nos</a:t>
            </a:r>
            <a:r>
              <a:rPr lang="en-AU" sz="1000" dirty="0"/>
              <a:t> </a:t>
            </a:r>
            <a:r>
              <a:rPr lang="en-AU" sz="1000" dirty="0" err="1"/>
              <a:t>evelenis</a:t>
            </a:r>
            <a:r>
              <a:rPr lang="en-AU" sz="1000" dirty="0"/>
              <a:t> et </a:t>
            </a:r>
            <a:r>
              <a:rPr lang="en-AU" sz="1000" dirty="0" err="1"/>
              <a:t>aditius</a:t>
            </a:r>
            <a:r>
              <a:rPr lang="en-AU" sz="1000" dirty="0"/>
              <a:t> </a:t>
            </a:r>
            <a:r>
              <a:rPr lang="en-AU" sz="1000" dirty="0" err="1"/>
              <a:t>doluptae</a:t>
            </a:r>
            <a:r>
              <a:rPr lang="en-AU" sz="1000" dirty="0"/>
              <a:t> </a:t>
            </a:r>
            <a:r>
              <a:rPr lang="en-AU" sz="1000" dirty="0" err="1"/>
              <a:t>nonsenia</a:t>
            </a:r>
            <a:r>
              <a:rPr lang="en-AU" sz="1000" dirty="0"/>
              <a:t> </a:t>
            </a:r>
            <a:r>
              <a:rPr lang="en-AU" sz="1000" dirty="0" err="1"/>
              <a:t>enime</a:t>
            </a:r>
            <a:r>
              <a:rPr lang="en-AU" sz="1000" dirty="0"/>
              <a:t> </a:t>
            </a:r>
            <a:r>
              <a:rPr lang="en-AU" sz="1000" dirty="0" err="1"/>
              <a:t>elluptatem</a:t>
            </a:r>
            <a:r>
              <a:rPr lang="en-AU" sz="1000" dirty="0"/>
              <a:t> </a:t>
            </a:r>
            <a:r>
              <a:rPr lang="en-AU" sz="1000" dirty="0" err="1"/>
              <a:t>quam</a:t>
            </a:r>
            <a:r>
              <a:rPr lang="en-AU" sz="1000" dirty="0"/>
              <a:t> </a:t>
            </a:r>
            <a:r>
              <a:rPr lang="en-AU" sz="1000" dirty="0" err="1"/>
              <a:t>volore</a:t>
            </a:r>
            <a:r>
              <a:rPr lang="en-AU" sz="1000" dirty="0"/>
              <a:t> </a:t>
            </a:r>
            <a:r>
              <a:rPr lang="en-AU" sz="1000" dirty="0" err="1"/>
              <a:t>pliquia</a:t>
            </a:r>
            <a:r>
              <a:rPr lang="en-AU" sz="1000" dirty="0"/>
              <a:t> </a:t>
            </a:r>
            <a:r>
              <a:rPr lang="en-AU" sz="1000" dirty="0" err="1"/>
              <a:t>metus</a:t>
            </a:r>
            <a:r>
              <a:rPr lang="en-AU" sz="1000" dirty="0"/>
              <a:t>, </a:t>
            </a:r>
            <a:r>
              <a:rPr lang="en-AU" sz="1000" dirty="0" err="1"/>
              <a:t>ut</a:t>
            </a:r>
            <a:r>
              <a:rPr lang="en-AU" sz="1000" dirty="0"/>
              <a:t> </a:t>
            </a:r>
            <a:r>
              <a:rPr lang="en-AU" sz="1000" dirty="0" err="1"/>
              <a:t>maio</a:t>
            </a:r>
            <a:r>
              <a:rPr lang="en-AU" sz="1000" dirty="0"/>
              <a:t>. </a:t>
            </a:r>
            <a:r>
              <a:rPr lang="en-AU" sz="1000" dirty="0" err="1"/>
              <a:t>Doluptis</a:t>
            </a:r>
            <a:r>
              <a:rPr lang="en-AU" sz="1000" dirty="0"/>
              <a:t> et, </a:t>
            </a:r>
            <a:r>
              <a:rPr lang="en-AU" sz="1000" dirty="0" err="1"/>
              <a:t>velecearum</a:t>
            </a:r>
            <a:r>
              <a:rPr lang="en-AU" sz="1000" dirty="0"/>
              <a:t>.</a:t>
            </a:r>
          </a:p>
          <a:p>
            <a:r>
              <a:rPr lang="en-AU" sz="1000" dirty="0"/>
              <a:t>Qui </a:t>
            </a:r>
            <a:r>
              <a:rPr lang="en-AU" sz="1000" dirty="0" err="1"/>
              <a:t>doluptata</a:t>
            </a:r>
            <a:r>
              <a:rPr lang="en-AU" sz="1000" dirty="0"/>
              <a:t> </a:t>
            </a:r>
            <a:r>
              <a:rPr lang="en-AU" sz="1000" dirty="0" err="1"/>
              <a:t>nias</a:t>
            </a:r>
            <a:r>
              <a:rPr lang="en-AU" sz="1000" dirty="0"/>
              <a:t> re </a:t>
            </a:r>
            <a:r>
              <a:rPr lang="en-AU" sz="1000" dirty="0" err="1"/>
              <a:t>prae</a:t>
            </a:r>
            <a:r>
              <a:rPr lang="en-AU" sz="1000" dirty="0"/>
              <a:t> </a:t>
            </a:r>
            <a:r>
              <a:rPr lang="en-AU" sz="1000" dirty="0" err="1"/>
              <a:t>eturit</a:t>
            </a:r>
            <a:r>
              <a:rPr lang="en-AU" sz="1000" dirty="0"/>
              <a:t>, </a:t>
            </a:r>
            <a:r>
              <a:rPr lang="en-AU" sz="1000" dirty="0" err="1"/>
              <a:t>ommolum</a:t>
            </a:r>
            <a:r>
              <a:rPr lang="en-AU" sz="1000" dirty="0"/>
              <a:t> </a:t>
            </a:r>
            <a:r>
              <a:rPr lang="en-AU" sz="1000" dirty="0" err="1"/>
              <a:t>sequo</a:t>
            </a:r>
            <a:r>
              <a:rPr lang="en-AU" sz="1000" dirty="0"/>
              <a:t> </a:t>
            </a:r>
            <a:r>
              <a:rPr lang="en-AU" sz="1000" dirty="0" err="1"/>
              <a:t>exceri</a:t>
            </a:r>
            <a:r>
              <a:rPr lang="en-AU" sz="1000" dirty="0"/>
              <a:t> </a:t>
            </a:r>
            <a:r>
              <a:rPr lang="en-AU" sz="1000" dirty="0" err="1"/>
              <a:t>nihillent</a:t>
            </a:r>
            <a:r>
              <a:rPr lang="en-AU" sz="1000" dirty="0"/>
              <a:t> </a:t>
            </a:r>
            <a:r>
              <a:rPr lang="en-AU" sz="1000" dirty="0" err="1"/>
              <a:t>estio</a:t>
            </a:r>
            <a:r>
              <a:rPr lang="en-AU" sz="1000" dirty="0"/>
              <a:t>. Nam </a:t>
            </a:r>
            <a:r>
              <a:rPr lang="en-AU" sz="1000" dirty="0" err="1"/>
              <a:t>quunt</a:t>
            </a:r>
            <a:r>
              <a:rPr lang="en-AU" sz="1000" dirty="0"/>
              <a:t> </a:t>
            </a:r>
            <a:r>
              <a:rPr lang="en-AU" sz="1000" dirty="0" err="1"/>
              <a:t>officidebis</a:t>
            </a:r>
            <a:r>
              <a:rPr lang="en-AU" sz="1000" dirty="0"/>
              <a:t> </a:t>
            </a:r>
            <a:r>
              <a:rPr lang="en-AU" sz="1000" dirty="0" err="1"/>
              <a:t>etur</a:t>
            </a:r>
            <a:r>
              <a:rPr lang="en-AU" sz="1000" dirty="0"/>
              <a:t>? Sed et </a:t>
            </a:r>
            <a:r>
              <a:rPr lang="en-AU" sz="1000" dirty="0" err="1"/>
              <a:t>et</a:t>
            </a:r>
            <a:r>
              <a:rPr lang="en-AU" sz="1000" dirty="0"/>
              <a:t> </a:t>
            </a:r>
            <a:r>
              <a:rPr lang="en-AU" sz="1000" dirty="0" err="1"/>
              <a:t>libeataquias</a:t>
            </a:r>
            <a:r>
              <a:rPr lang="en-AU" sz="1000" dirty="0"/>
              <a:t> rem </a:t>
            </a:r>
            <a:r>
              <a:rPr lang="en-AU" sz="1000" dirty="0" err="1"/>
              <a:t>dolorehenis</a:t>
            </a:r>
            <a:r>
              <a:rPr lang="en-AU" sz="1000" dirty="0"/>
              <a:t> eat </a:t>
            </a:r>
            <a:r>
              <a:rPr lang="en-AU" sz="1000" dirty="0" err="1"/>
              <a:t>ut</a:t>
            </a:r>
            <a:r>
              <a:rPr lang="en-AU" sz="1000" dirty="0"/>
              <a:t> </a:t>
            </a:r>
            <a:r>
              <a:rPr lang="en-AU" sz="1000" dirty="0" err="1"/>
              <a:t>moluptia</a:t>
            </a:r>
            <a:r>
              <a:rPr lang="en-AU" sz="1000" dirty="0"/>
              <a:t>.</a:t>
            </a:r>
          </a:p>
        </p:txBody>
      </p:sp>
      <p:sp>
        <p:nvSpPr>
          <p:cNvPr id="42" name="Text Placeholder 41">
            <a:extLst>
              <a:ext uri="{FF2B5EF4-FFF2-40B4-BE49-F238E27FC236}">
                <a16:creationId xmlns:a16="http://schemas.microsoft.com/office/drawing/2014/main" id="{98BB96EE-AFC6-4F08-A9B5-96D2ABB1A9FE}"/>
              </a:ext>
            </a:extLst>
          </p:cNvPr>
          <p:cNvSpPr>
            <a:spLocks noGrp="1"/>
          </p:cNvSpPr>
          <p:nvPr>
            <p:ph type="body" sz="quarter" idx="37"/>
          </p:nvPr>
        </p:nvSpPr>
        <p:spPr>
          <a:xfrm>
            <a:off x="10165919" y="7302793"/>
            <a:ext cx="4521290" cy="400970"/>
          </a:xfrm>
        </p:spPr>
        <p:txBody>
          <a:bodyPr/>
          <a:lstStyle/>
          <a:p>
            <a:r>
              <a:rPr lang="en-AU" sz="1400" dirty="0"/>
              <a:t>Conclusions</a:t>
            </a:r>
          </a:p>
        </p:txBody>
      </p:sp>
      <p:sp>
        <p:nvSpPr>
          <p:cNvPr id="44" name="Text Placeholder 43">
            <a:extLst>
              <a:ext uri="{FF2B5EF4-FFF2-40B4-BE49-F238E27FC236}">
                <a16:creationId xmlns:a16="http://schemas.microsoft.com/office/drawing/2014/main" id="{60CC1017-A74E-40BB-B5A4-E0EE84F8012B}"/>
              </a:ext>
            </a:extLst>
          </p:cNvPr>
          <p:cNvSpPr>
            <a:spLocks noGrp="1"/>
          </p:cNvSpPr>
          <p:nvPr>
            <p:ph type="body" sz="quarter" idx="39"/>
          </p:nvPr>
        </p:nvSpPr>
        <p:spPr/>
        <p:txBody>
          <a:bodyPr/>
          <a:lstStyle/>
          <a:p>
            <a:r>
              <a:rPr lang="en-AU" sz="800" dirty="0"/>
              <a:t>Figure 2: </a:t>
            </a:r>
            <a:r>
              <a:rPr lang="en-AU" sz="800" dirty="0" err="1"/>
              <a:t>Duntis</a:t>
            </a:r>
            <a:r>
              <a:rPr lang="en-AU" sz="800" dirty="0"/>
              <a:t> </a:t>
            </a:r>
            <a:r>
              <a:rPr lang="en-AU" sz="800" dirty="0" err="1"/>
              <a:t>auda</a:t>
            </a:r>
            <a:r>
              <a:rPr lang="en-AU" sz="800" dirty="0"/>
              <a:t> por </a:t>
            </a:r>
            <a:r>
              <a:rPr lang="en-AU" sz="800" dirty="0" err="1"/>
              <a:t>alique</a:t>
            </a:r>
            <a:r>
              <a:rPr lang="en-AU" sz="800" dirty="0"/>
              <a:t> </a:t>
            </a:r>
            <a:r>
              <a:rPr lang="en-AU" sz="800" dirty="0" err="1"/>
              <a:t>pliquid</a:t>
            </a:r>
            <a:r>
              <a:rPr lang="en-AU" sz="800" dirty="0"/>
              <a:t> </a:t>
            </a:r>
            <a:r>
              <a:rPr lang="en-AU" sz="800" dirty="0" err="1"/>
              <a:t>ea</a:t>
            </a:r>
            <a:r>
              <a:rPr lang="en-AU" sz="800" dirty="0"/>
              <a:t> sum, </a:t>
            </a:r>
            <a:r>
              <a:rPr lang="en-AU" sz="800" dirty="0" err="1"/>
              <a:t>conseque</a:t>
            </a:r>
            <a:r>
              <a:rPr lang="en-AU" sz="800" dirty="0"/>
              <a:t> </a:t>
            </a:r>
            <a:r>
              <a:rPr lang="en-AU" sz="800" dirty="0" err="1"/>
              <a:t>nossinc</a:t>
            </a:r>
            <a:r>
              <a:rPr lang="en-AU" sz="800" dirty="0"/>
              <a:t> </a:t>
            </a:r>
            <a:r>
              <a:rPr lang="en-AU" sz="800" dirty="0" err="1"/>
              <a:t>iendit</a:t>
            </a:r>
            <a:r>
              <a:rPr lang="en-AU" sz="800" dirty="0"/>
              <a:t> </a:t>
            </a:r>
            <a:r>
              <a:rPr lang="en-AU" sz="800" dirty="0" err="1"/>
              <a:t>utatessi</a:t>
            </a:r>
            <a:r>
              <a:rPr lang="en-AU" sz="800" dirty="0"/>
              <a:t> </a:t>
            </a:r>
            <a:r>
              <a:rPr lang="en-AU" sz="800" dirty="0" err="1"/>
              <a:t>dit</a:t>
            </a:r>
            <a:r>
              <a:rPr lang="en-AU" sz="800" dirty="0"/>
              <a:t> </a:t>
            </a:r>
            <a:r>
              <a:rPr lang="en-AU" sz="800" dirty="0" err="1"/>
              <a:t>ut</a:t>
            </a:r>
            <a:r>
              <a:rPr lang="en-AU" sz="800" dirty="0"/>
              <a:t> </a:t>
            </a:r>
            <a:r>
              <a:rPr lang="en-AU" sz="800" dirty="0" err="1"/>
              <a:t>optasperem</a:t>
            </a:r>
            <a:r>
              <a:rPr lang="en-AU" sz="800" dirty="0"/>
              <a:t> </a:t>
            </a:r>
            <a:r>
              <a:rPr lang="en-AU" sz="800" dirty="0" err="1"/>
              <a:t>quam</a:t>
            </a:r>
            <a:r>
              <a:rPr lang="en-AU" sz="800" dirty="0"/>
              <a:t> </a:t>
            </a:r>
            <a:r>
              <a:rPr lang="en-AU" sz="800" dirty="0" err="1"/>
              <a:t>ipicident.Ur</a:t>
            </a:r>
            <a:r>
              <a:rPr lang="en-AU" sz="800" dirty="0"/>
              <a:t>, con </a:t>
            </a:r>
            <a:r>
              <a:rPr lang="en-AU" sz="800" dirty="0" err="1"/>
              <a:t>cus</a:t>
            </a:r>
            <a:r>
              <a:rPr lang="en-AU" sz="800" dirty="0"/>
              <a:t> </a:t>
            </a:r>
            <a:r>
              <a:rPr lang="en-AU" sz="800" dirty="0" err="1"/>
              <a:t>est</a:t>
            </a:r>
            <a:r>
              <a:rPr lang="en-AU" sz="800" dirty="0"/>
              <a:t>, omni </a:t>
            </a:r>
            <a:r>
              <a:rPr lang="en-AU" sz="800" dirty="0" err="1"/>
              <a:t>alis</a:t>
            </a:r>
            <a:r>
              <a:rPr lang="en-AU" sz="800" dirty="0"/>
              <a:t> doles </a:t>
            </a:r>
            <a:r>
              <a:rPr lang="en-AU" sz="800" dirty="0" err="1"/>
              <a:t>nem</a:t>
            </a:r>
            <a:r>
              <a:rPr lang="en-AU" sz="800" dirty="0"/>
              <a:t> qui dolore, </a:t>
            </a:r>
            <a:r>
              <a:rPr lang="en-AU" sz="800" dirty="0" err="1"/>
              <a:t>te</a:t>
            </a:r>
            <a:r>
              <a:rPr lang="en-AU" sz="800" dirty="0"/>
              <a:t> </a:t>
            </a:r>
            <a:r>
              <a:rPr lang="en-AU" sz="800" dirty="0" err="1"/>
              <a:t>volore</a:t>
            </a:r>
            <a:r>
              <a:rPr lang="en-AU" sz="800" dirty="0"/>
              <a:t> qui </a:t>
            </a:r>
            <a:r>
              <a:rPr lang="en-AU" sz="800" dirty="0" err="1"/>
              <a:t>autas</a:t>
            </a:r>
            <a:r>
              <a:rPr lang="en-AU" sz="800" dirty="0"/>
              <a:t> sus </a:t>
            </a:r>
            <a:r>
              <a:rPr lang="en-AU" sz="800" dirty="0" err="1"/>
              <a:t>aligenime</a:t>
            </a:r>
            <a:r>
              <a:rPr lang="en-AU" sz="800" dirty="0"/>
              <a:t> quo et </a:t>
            </a:r>
            <a:r>
              <a:rPr lang="en-AU" sz="800" dirty="0" err="1"/>
              <a:t>omnis</a:t>
            </a:r>
            <a:r>
              <a:rPr lang="en-AU" sz="800" dirty="0"/>
              <a:t> </a:t>
            </a:r>
            <a:r>
              <a:rPr lang="en-AU" sz="800" dirty="0" err="1"/>
              <a:t>explautest</a:t>
            </a:r>
            <a:r>
              <a:rPr lang="en-AU" sz="800" dirty="0"/>
              <a:t> </a:t>
            </a:r>
            <a:r>
              <a:rPr lang="en-AU" sz="800" dirty="0" err="1"/>
              <a:t>maiorep</a:t>
            </a:r>
            <a:r>
              <a:rPr lang="en-AU" sz="800" dirty="0"/>
              <a:t> </a:t>
            </a:r>
            <a:r>
              <a:rPr lang="en-AU" sz="800" dirty="0" err="1"/>
              <a:t>rehendi</a:t>
            </a:r>
            <a:r>
              <a:rPr lang="en-AU" sz="800" dirty="0"/>
              <a:t> </a:t>
            </a:r>
            <a:r>
              <a:rPr lang="en-AU" sz="800" dirty="0" err="1"/>
              <a:t>opta</a:t>
            </a:r>
            <a:r>
              <a:rPr lang="en-AU" sz="800" dirty="0"/>
              <a:t> </a:t>
            </a:r>
            <a:r>
              <a:rPr lang="en-AU" sz="800" dirty="0" err="1"/>
              <a:t>vero</a:t>
            </a:r>
            <a:r>
              <a:rPr lang="en-AU" sz="800" dirty="0"/>
              <a:t> ma </a:t>
            </a:r>
            <a:r>
              <a:rPr lang="en-AU" sz="800" dirty="0" err="1"/>
              <a:t>doloris</a:t>
            </a:r>
            <a:r>
              <a:rPr lang="en-AU" sz="800" dirty="0"/>
              <a:t> </a:t>
            </a:r>
            <a:r>
              <a:rPr lang="en-AU" sz="800" dirty="0" err="1"/>
              <a:t>aut</a:t>
            </a:r>
            <a:r>
              <a:rPr lang="en-AU" sz="800" dirty="0"/>
              <a:t> </a:t>
            </a:r>
            <a:r>
              <a:rPr lang="en-AU" sz="800" dirty="0" err="1"/>
              <a:t>volo</a:t>
            </a:r>
            <a:r>
              <a:rPr lang="en-AU" sz="800" dirty="0"/>
              <a:t> </a:t>
            </a:r>
            <a:r>
              <a:rPr lang="en-AU" sz="800" dirty="0" err="1"/>
              <a:t>quiatquam</a:t>
            </a:r>
            <a:r>
              <a:rPr lang="en-AU" sz="800" dirty="0"/>
              <a:t>, ex </a:t>
            </a:r>
            <a:r>
              <a:rPr lang="en-AU" sz="800" dirty="0" err="1"/>
              <a:t>explitiam</a:t>
            </a:r>
            <a:r>
              <a:rPr lang="en-AU" sz="800" dirty="0"/>
              <a:t> </a:t>
            </a:r>
            <a:r>
              <a:rPr lang="en-AU" sz="800" dirty="0" err="1"/>
              <a:t>unt</a:t>
            </a:r>
            <a:r>
              <a:rPr lang="en-AU" sz="800" dirty="0"/>
              <a:t> et </a:t>
            </a:r>
            <a:r>
              <a:rPr lang="en-AU" sz="800" dirty="0" err="1"/>
              <a:t>ut</a:t>
            </a:r>
            <a:r>
              <a:rPr lang="en-AU" sz="800" dirty="0"/>
              <a:t> </a:t>
            </a:r>
            <a:r>
              <a:rPr lang="en-AU" sz="800" dirty="0" err="1"/>
              <a:t>duciistem</a:t>
            </a:r>
            <a:r>
              <a:rPr lang="en-AU" sz="800" dirty="0"/>
              <a:t> </a:t>
            </a:r>
            <a:r>
              <a:rPr lang="en-AU" sz="800" dirty="0" err="1"/>
              <a:t>aut</a:t>
            </a:r>
            <a:r>
              <a:rPr lang="en-AU" sz="800" dirty="0"/>
              <a:t> </a:t>
            </a:r>
            <a:r>
              <a:rPr lang="en-AU" sz="800" dirty="0" err="1"/>
              <a:t>reperiorum</a:t>
            </a:r>
            <a:r>
              <a:rPr lang="en-AU" sz="800" dirty="0"/>
              <a:t> </a:t>
            </a:r>
            <a:r>
              <a:rPr lang="en-AU" sz="800" dirty="0" err="1"/>
              <a:t>earum</a:t>
            </a:r>
            <a:r>
              <a:rPr lang="en-AU" sz="800" dirty="0"/>
              <a:t>. </a:t>
            </a:r>
            <a:r>
              <a:rPr lang="en-AU" sz="800" dirty="0" err="1"/>
              <a:t>Porepudae</a:t>
            </a:r>
            <a:r>
              <a:rPr lang="en-AU" sz="800" dirty="0"/>
              <a:t> pro </a:t>
            </a:r>
            <a:r>
              <a:rPr lang="en-AU" sz="800" dirty="0" err="1"/>
              <a:t>comnis</a:t>
            </a:r>
            <a:r>
              <a:rPr lang="en-AU" sz="800" dirty="0"/>
              <a:t> </a:t>
            </a:r>
            <a:r>
              <a:rPr lang="en-AU" sz="800" dirty="0" err="1"/>
              <a:t>alita</a:t>
            </a:r>
            <a:r>
              <a:rPr lang="en-AU" sz="800" dirty="0"/>
              <a:t> </a:t>
            </a:r>
            <a:r>
              <a:rPr lang="en-AU" sz="800" dirty="0" err="1"/>
              <a:t>natur</a:t>
            </a:r>
            <a:r>
              <a:rPr lang="en-AU" sz="800" dirty="0"/>
              <a:t>, </a:t>
            </a:r>
            <a:r>
              <a:rPr lang="en-AU" sz="800" dirty="0" err="1"/>
              <a:t>nem</a:t>
            </a:r>
            <a:r>
              <a:rPr lang="en-AU" sz="800" dirty="0"/>
              <a:t> et, omni </a:t>
            </a:r>
            <a:r>
              <a:rPr lang="en-AU" sz="800" dirty="0" err="1"/>
              <a:t>te</a:t>
            </a:r>
            <a:r>
              <a:rPr lang="en-AU" sz="800" dirty="0"/>
              <a:t> </a:t>
            </a:r>
            <a:r>
              <a:rPr lang="en-AU" sz="800" dirty="0" err="1"/>
              <a:t>recerae</a:t>
            </a:r>
            <a:r>
              <a:rPr lang="en-AU" sz="800" dirty="0"/>
              <a:t> </a:t>
            </a:r>
            <a:r>
              <a:rPr lang="en-AU" sz="800" dirty="0" err="1"/>
              <a:t>peratus</a:t>
            </a:r>
            <a:r>
              <a:rPr lang="en-AU" sz="800" dirty="0"/>
              <a:t> es ma </a:t>
            </a:r>
            <a:r>
              <a:rPr lang="en-AU" sz="800" dirty="0" err="1"/>
              <a:t>comnissit</a:t>
            </a:r>
            <a:r>
              <a:rPr lang="en-AU" sz="800" dirty="0"/>
              <a:t> </a:t>
            </a:r>
            <a:r>
              <a:rPr lang="en-AU" sz="800" dirty="0" err="1"/>
              <a:t>landebis</a:t>
            </a:r>
            <a:r>
              <a:rPr lang="en-AU" sz="800" dirty="0"/>
              <a:t> </a:t>
            </a:r>
            <a:r>
              <a:rPr lang="en-AU" sz="800" dirty="0" err="1"/>
              <a:t>auda</a:t>
            </a:r>
            <a:r>
              <a:rPr lang="en-AU" sz="800" dirty="0"/>
              <a:t> </a:t>
            </a:r>
            <a:r>
              <a:rPr lang="en-AU" sz="800" dirty="0" err="1"/>
              <a:t>cullorpor</a:t>
            </a:r>
            <a:r>
              <a:rPr lang="en-AU" sz="800" dirty="0"/>
              <a:t> sum nobis </a:t>
            </a:r>
            <a:r>
              <a:rPr lang="en-AU" sz="800" dirty="0" err="1"/>
              <a:t>dolupta</a:t>
            </a:r>
            <a:r>
              <a:rPr lang="en-AU" sz="800" dirty="0"/>
              <a:t> </a:t>
            </a:r>
            <a:r>
              <a:rPr lang="en-AU" sz="800" dirty="0" err="1"/>
              <a:t>quatemo</a:t>
            </a:r>
            <a:r>
              <a:rPr lang="en-AU" sz="800" dirty="0"/>
              <a:t> </a:t>
            </a:r>
            <a:r>
              <a:rPr lang="en-AU" sz="800" dirty="0" err="1"/>
              <a:t>llabore</a:t>
            </a:r>
            <a:r>
              <a:rPr lang="en-AU" sz="800" dirty="0"/>
              <a:t> </a:t>
            </a:r>
            <a:r>
              <a:rPr lang="en-AU" sz="800" dirty="0" err="1"/>
              <a:t>volore</a:t>
            </a:r>
            <a:r>
              <a:rPr lang="en-AU" sz="800" dirty="0"/>
              <a:t> </a:t>
            </a:r>
            <a:r>
              <a:rPr lang="en-AU" sz="800" dirty="0" err="1"/>
              <a:t>omnihitatur</a:t>
            </a:r>
            <a:r>
              <a:rPr lang="en-AU" sz="800" dirty="0"/>
              <a:t>, </a:t>
            </a:r>
            <a:r>
              <a:rPr lang="en-AU" sz="800" dirty="0" err="1"/>
              <a:t>omnimaximet</a:t>
            </a:r>
            <a:r>
              <a:rPr lang="en-AU" sz="800" dirty="0"/>
              <a:t> </a:t>
            </a:r>
            <a:r>
              <a:rPr lang="en-AU" sz="800" dirty="0" err="1"/>
              <a:t>eates</a:t>
            </a:r>
            <a:r>
              <a:rPr lang="en-AU" sz="800" dirty="0"/>
              <a:t> </a:t>
            </a:r>
            <a:r>
              <a:rPr lang="en-AU" sz="800" dirty="0" err="1"/>
              <a:t>excearum</a:t>
            </a:r>
            <a:r>
              <a:rPr lang="en-AU" sz="800" dirty="0"/>
              <a:t> </a:t>
            </a:r>
            <a:r>
              <a:rPr lang="en-AU" sz="800" dirty="0" err="1"/>
              <a:t>eicient</a:t>
            </a:r>
            <a:r>
              <a:rPr lang="en-AU" sz="800" dirty="0"/>
              <a:t>, </a:t>
            </a:r>
            <a:r>
              <a:rPr lang="en-AU" sz="800" dirty="0" err="1"/>
              <a:t>exera</a:t>
            </a:r>
            <a:r>
              <a:rPr lang="en-AU" sz="800" dirty="0"/>
              <a:t> </a:t>
            </a:r>
            <a:r>
              <a:rPr lang="en-AU" sz="800" dirty="0" err="1"/>
              <a:t>dolupta</a:t>
            </a:r>
            <a:r>
              <a:rPr lang="en-AU" sz="800" dirty="0"/>
              <a:t> </a:t>
            </a:r>
            <a:r>
              <a:rPr lang="en-AU" sz="800" dirty="0" err="1"/>
              <a:t>solupti</a:t>
            </a:r>
            <a:r>
              <a:rPr lang="en-AU" sz="800" dirty="0"/>
              <a:t> </a:t>
            </a:r>
            <a:r>
              <a:rPr lang="en-AU" sz="800" dirty="0" err="1"/>
              <a:t>inimet</a:t>
            </a:r>
            <a:r>
              <a:rPr lang="en-AU" sz="800" dirty="0"/>
              <a:t> </a:t>
            </a:r>
            <a:r>
              <a:rPr lang="en-AU" sz="800" dirty="0" err="1"/>
              <a:t>fugiam</a:t>
            </a:r>
            <a:r>
              <a:rPr lang="en-AU" sz="800" dirty="0"/>
              <a:t>, </a:t>
            </a:r>
            <a:r>
              <a:rPr lang="en-AU" sz="800" dirty="0" err="1"/>
              <a:t>omnimin</a:t>
            </a:r>
            <a:r>
              <a:rPr lang="en-AU" sz="800" dirty="0"/>
              <a:t> </a:t>
            </a:r>
            <a:r>
              <a:rPr lang="en-AU" sz="800" dirty="0" err="1"/>
              <a:t>repe</a:t>
            </a:r>
            <a:r>
              <a:rPr lang="en-AU" sz="800" dirty="0"/>
              <a:t> </a:t>
            </a:r>
            <a:r>
              <a:rPr lang="en-AU" sz="800" dirty="0" err="1"/>
              <a:t>est</a:t>
            </a:r>
            <a:r>
              <a:rPr lang="en-AU" sz="800" dirty="0"/>
              <a:t> </a:t>
            </a:r>
            <a:r>
              <a:rPr lang="en-AU" sz="800" dirty="0" err="1"/>
              <a:t>laut</a:t>
            </a:r>
            <a:r>
              <a:rPr lang="en-AU" sz="800" dirty="0"/>
              <a:t> </a:t>
            </a:r>
            <a:r>
              <a:rPr lang="en-AU" sz="800" dirty="0" err="1"/>
              <a:t>estium</a:t>
            </a:r>
            <a:r>
              <a:rPr lang="en-AU" sz="800" dirty="0"/>
              <a:t> re de </a:t>
            </a:r>
            <a:r>
              <a:rPr lang="en-AU" sz="800" dirty="0" err="1"/>
              <a:t>modi</a:t>
            </a:r>
            <a:r>
              <a:rPr lang="en-AU" sz="800" dirty="0"/>
              <a:t> </a:t>
            </a:r>
            <a:r>
              <a:rPr lang="en-AU" sz="800" dirty="0" err="1"/>
              <a:t>doluptur</a:t>
            </a:r>
            <a:r>
              <a:rPr lang="en-AU" sz="800" dirty="0"/>
              <a:t>, net </a:t>
            </a:r>
            <a:r>
              <a:rPr lang="en-AU" sz="800" dirty="0" err="1"/>
              <a:t>aut</a:t>
            </a:r>
            <a:r>
              <a:rPr lang="en-AU" sz="800" dirty="0"/>
              <a:t> </a:t>
            </a:r>
            <a:r>
              <a:rPr lang="en-AU" sz="800" dirty="0" err="1"/>
              <a:t>eosae</a:t>
            </a:r>
            <a:r>
              <a:rPr lang="en-AU" sz="800" dirty="0"/>
              <a:t> </a:t>
            </a:r>
            <a:r>
              <a:rPr lang="en-AU" sz="800" dirty="0" err="1"/>
              <a:t>maximpo</a:t>
            </a:r>
            <a:r>
              <a:rPr lang="en-AU" sz="800" dirty="0"/>
              <a:t> </a:t>
            </a:r>
            <a:r>
              <a:rPr lang="en-AU" sz="800" dirty="0" err="1"/>
              <a:t>reperfe</a:t>
            </a:r>
            <a:r>
              <a:rPr lang="en-AU" sz="800" dirty="0"/>
              <a:t>.</a:t>
            </a:r>
          </a:p>
        </p:txBody>
      </p:sp>
      <p:sp>
        <p:nvSpPr>
          <p:cNvPr id="46" name="Text Placeholder 45">
            <a:extLst>
              <a:ext uri="{FF2B5EF4-FFF2-40B4-BE49-F238E27FC236}">
                <a16:creationId xmlns:a16="http://schemas.microsoft.com/office/drawing/2014/main" id="{2324B32B-9F65-404B-A322-800132BFE77E}"/>
              </a:ext>
            </a:extLst>
          </p:cNvPr>
          <p:cNvSpPr>
            <a:spLocks noGrp="1"/>
          </p:cNvSpPr>
          <p:nvPr>
            <p:ph type="body" sz="quarter" idx="41"/>
          </p:nvPr>
        </p:nvSpPr>
        <p:spPr/>
        <p:txBody>
          <a:bodyPr/>
          <a:lstStyle/>
          <a:p>
            <a:r>
              <a:rPr lang="en-AU" sz="900" dirty="0"/>
              <a:t>Qui </a:t>
            </a:r>
            <a:r>
              <a:rPr lang="en-AU" sz="900" dirty="0" err="1"/>
              <a:t>nossusae</a:t>
            </a:r>
            <a:r>
              <a:rPr lang="en-AU" sz="900" dirty="0"/>
              <a:t> </a:t>
            </a:r>
            <a:r>
              <a:rPr lang="en-AU" sz="900" dirty="0" err="1"/>
              <a:t>plicitincto</a:t>
            </a:r>
            <a:r>
              <a:rPr lang="en-AU" sz="900" dirty="0"/>
              <a:t> </a:t>
            </a:r>
            <a:r>
              <a:rPr lang="en-AU" sz="900" dirty="0" err="1"/>
              <a:t>dolupti</a:t>
            </a:r>
            <a:r>
              <a:rPr lang="en-AU" sz="900" dirty="0"/>
              <a:t> </a:t>
            </a:r>
            <a:r>
              <a:rPr lang="en-AU" sz="900" dirty="0" err="1"/>
              <a:t>orestiae</a:t>
            </a:r>
            <a:r>
              <a:rPr lang="en-AU" sz="900" dirty="0"/>
              <a:t> </a:t>
            </a:r>
            <a:r>
              <a:rPr lang="en-AU" sz="900" dirty="0" err="1"/>
              <a:t>delendero</a:t>
            </a:r>
            <a:r>
              <a:rPr lang="en-AU" sz="900" dirty="0"/>
              <a:t> con </a:t>
            </a:r>
            <a:br>
              <a:rPr lang="en-AU" sz="900" dirty="0"/>
            </a:br>
            <a:r>
              <a:rPr lang="en-AU" sz="900" dirty="0"/>
              <a:t>core </a:t>
            </a:r>
            <a:r>
              <a:rPr lang="en-AU" sz="900" dirty="0" err="1"/>
              <a:t>doluptinis</a:t>
            </a:r>
            <a:r>
              <a:rPr lang="en-AU" sz="900" dirty="0"/>
              <a:t> </a:t>
            </a:r>
            <a:r>
              <a:rPr lang="en-AU" sz="900" dirty="0" err="1"/>
              <a:t>ea</a:t>
            </a:r>
            <a:r>
              <a:rPr lang="en-AU" sz="900" dirty="0"/>
              <a:t> </a:t>
            </a:r>
            <a:r>
              <a:rPr lang="en-AU" sz="900" dirty="0" err="1"/>
              <a:t>volupti</a:t>
            </a:r>
            <a:r>
              <a:rPr lang="en-AU" sz="900" dirty="0"/>
              <a:t> </a:t>
            </a:r>
            <a:r>
              <a:rPr lang="en-AU" sz="900" dirty="0" err="1"/>
              <a:t>utem</a:t>
            </a:r>
            <a:r>
              <a:rPr lang="en-AU" sz="900" dirty="0"/>
              <a:t> </a:t>
            </a:r>
            <a:r>
              <a:rPr lang="en-AU" sz="900" dirty="0" err="1"/>
              <a:t>dolumquam</a:t>
            </a:r>
            <a:r>
              <a:rPr lang="en-AU" sz="900" dirty="0"/>
              <a:t> </a:t>
            </a:r>
            <a:r>
              <a:rPr lang="en-AU" sz="900" dirty="0" err="1"/>
              <a:t>voloresed</a:t>
            </a:r>
            <a:r>
              <a:rPr lang="en-AU" sz="900" dirty="0"/>
              <a:t> que </a:t>
            </a:r>
            <a:r>
              <a:rPr lang="en-AU" sz="900" dirty="0" err="1"/>
              <a:t>eum</a:t>
            </a:r>
            <a:r>
              <a:rPr lang="en-AU" sz="900" dirty="0"/>
              <a:t> sit fugit </a:t>
            </a:r>
            <a:r>
              <a:rPr lang="en-AU" sz="900" dirty="0" err="1"/>
              <a:t>voloratur</a:t>
            </a:r>
            <a:r>
              <a:rPr lang="en-AU" sz="900" dirty="0"/>
              <a:t> </a:t>
            </a:r>
            <a:r>
              <a:rPr lang="en-AU" sz="900" dirty="0" err="1"/>
              <a:t>aut</a:t>
            </a:r>
            <a:r>
              <a:rPr lang="en-AU" sz="900" dirty="0"/>
              <a:t> </a:t>
            </a:r>
            <a:r>
              <a:rPr lang="en-AU" sz="900" dirty="0" err="1"/>
              <a:t>odia</a:t>
            </a:r>
            <a:r>
              <a:rPr lang="en-AU" sz="900" dirty="0"/>
              <a:t> </a:t>
            </a:r>
            <a:r>
              <a:rPr lang="en-AU" sz="900" dirty="0" err="1"/>
              <a:t>velitem</a:t>
            </a:r>
            <a:r>
              <a:rPr lang="en-AU" sz="900" dirty="0"/>
              <a:t> </a:t>
            </a:r>
            <a:r>
              <a:rPr lang="en-AU" sz="900" dirty="0" err="1"/>
              <a:t>hillatecto</a:t>
            </a:r>
            <a:r>
              <a:rPr lang="en-AU" sz="900" dirty="0"/>
              <a:t> </a:t>
            </a:r>
            <a:r>
              <a:rPr lang="en-AU" sz="900" dirty="0" err="1"/>
              <a:t>cuptatusda</a:t>
            </a:r>
            <a:r>
              <a:rPr lang="en-AU" sz="900" dirty="0"/>
              <a:t> </a:t>
            </a:r>
            <a:r>
              <a:rPr lang="en-AU" sz="900" dirty="0" err="1"/>
              <a:t>idusapeditas</a:t>
            </a:r>
            <a:r>
              <a:rPr lang="en-AU" sz="900" dirty="0"/>
              <a:t> </a:t>
            </a:r>
            <a:r>
              <a:rPr lang="en-AU" sz="900" dirty="0" err="1"/>
              <a:t>eum</a:t>
            </a:r>
            <a:r>
              <a:rPr lang="en-AU" sz="900" dirty="0"/>
              <a:t> que </a:t>
            </a:r>
            <a:r>
              <a:rPr lang="en-AU" sz="900" dirty="0" err="1"/>
              <a:t>etur</a:t>
            </a:r>
            <a:r>
              <a:rPr lang="en-AU" sz="900" dirty="0"/>
              <a:t>?</a:t>
            </a:r>
          </a:p>
        </p:txBody>
      </p:sp>
      <p:sp>
        <p:nvSpPr>
          <p:cNvPr id="47" name="Text Placeholder 46">
            <a:extLst>
              <a:ext uri="{FF2B5EF4-FFF2-40B4-BE49-F238E27FC236}">
                <a16:creationId xmlns:a16="http://schemas.microsoft.com/office/drawing/2014/main" id="{6A88B3D9-713C-4825-B8D5-E25413FDACCD}"/>
              </a:ext>
            </a:extLst>
          </p:cNvPr>
          <p:cNvSpPr>
            <a:spLocks noGrp="1"/>
          </p:cNvSpPr>
          <p:nvPr>
            <p:ph type="body" sz="quarter" idx="43"/>
          </p:nvPr>
        </p:nvSpPr>
        <p:spPr/>
        <p:txBody>
          <a:bodyPr/>
          <a:lstStyle/>
          <a:p>
            <a:r>
              <a:rPr lang="en-AU" dirty="0"/>
              <a:t>email@uq.edu.au</a:t>
            </a:r>
          </a:p>
        </p:txBody>
      </p:sp>
      <p:sp>
        <p:nvSpPr>
          <p:cNvPr id="48" name="Text Placeholder 47">
            <a:extLst>
              <a:ext uri="{FF2B5EF4-FFF2-40B4-BE49-F238E27FC236}">
                <a16:creationId xmlns:a16="http://schemas.microsoft.com/office/drawing/2014/main" id="{4C74086B-441A-4445-A10B-B2A6CCC93B90}"/>
              </a:ext>
            </a:extLst>
          </p:cNvPr>
          <p:cNvSpPr>
            <a:spLocks noGrp="1"/>
          </p:cNvSpPr>
          <p:nvPr>
            <p:ph type="body" sz="quarter" idx="44"/>
          </p:nvPr>
        </p:nvSpPr>
        <p:spPr/>
        <p:txBody>
          <a:bodyPr/>
          <a:lstStyle/>
          <a:p>
            <a:r>
              <a:rPr lang="en-AU" dirty="0" err="1"/>
              <a:t>Firstname</a:t>
            </a:r>
            <a:r>
              <a:rPr lang="en-AU" dirty="0"/>
              <a:t> Surname</a:t>
            </a:r>
          </a:p>
        </p:txBody>
      </p:sp>
      <p:sp>
        <p:nvSpPr>
          <p:cNvPr id="49" name="Text Placeholder 48">
            <a:extLst>
              <a:ext uri="{FF2B5EF4-FFF2-40B4-BE49-F238E27FC236}">
                <a16:creationId xmlns:a16="http://schemas.microsoft.com/office/drawing/2014/main" id="{D37D781D-98E3-4178-9CA4-3AF258ADE3E3}"/>
              </a:ext>
            </a:extLst>
          </p:cNvPr>
          <p:cNvSpPr>
            <a:spLocks noGrp="1"/>
          </p:cNvSpPr>
          <p:nvPr>
            <p:ph type="body" sz="quarter" idx="45"/>
          </p:nvPr>
        </p:nvSpPr>
        <p:spPr>
          <a:xfrm>
            <a:off x="3094748" y="9814531"/>
            <a:ext cx="1863143" cy="97977"/>
          </a:xfrm>
        </p:spPr>
        <p:txBody>
          <a:bodyPr/>
          <a:lstStyle/>
          <a:p>
            <a:r>
              <a:rPr lang="en-AU" dirty="0"/>
              <a:t>@researcher</a:t>
            </a:r>
          </a:p>
        </p:txBody>
      </p:sp>
      <p:sp>
        <p:nvSpPr>
          <p:cNvPr id="50" name="TextBox 49">
            <a:extLst>
              <a:ext uri="{FF2B5EF4-FFF2-40B4-BE49-F238E27FC236}">
                <a16:creationId xmlns:a16="http://schemas.microsoft.com/office/drawing/2014/main" id="{C3EF95B0-7749-43E8-8A54-F283C47B5972}"/>
              </a:ext>
            </a:extLst>
          </p:cNvPr>
          <p:cNvSpPr txBox="1"/>
          <p:nvPr/>
        </p:nvSpPr>
        <p:spPr>
          <a:xfrm>
            <a:off x="439480" y="10189731"/>
            <a:ext cx="4400244" cy="215444"/>
          </a:xfrm>
          <a:prstGeom prst="rect">
            <a:avLst/>
          </a:prstGeom>
          <a:noFill/>
        </p:spPr>
        <p:txBody>
          <a:bodyPr wrap="none" lIns="0" tIns="0" rIns="0" bIns="0" rtlCol="0">
            <a:spAutoFit/>
          </a:bodyPr>
          <a:lstStyle/>
          <a:p>
            <a:r>
              <a:rPr lang="en-AU" sz="1400" dirty="0">
                <a:solidFill>
                  <a:schemeClr val="accent1"/>
                </a:solidFill>
              </a:rPr>
              <a:t>School of Electrical Engineering and Computer Science</a:t>
            </a:r>
          </a:p>
        </p:txBody>
      </p:sp>
      <p:sp>
        <p:nvSpPr>
          <p:cNvPr id="51" name="TextBox 50">
            <a:extLst>
              <a:ext uri="{FF2B5EF4-FFF2-40B4-BE49-F238E27FC236}">
                <a16:creationId xmlns:a16="http://schemas.microsoft.com/office/drawing/2014/main" id="{48489D18-B1B4-40EB-B09E-96C479BFA721}"/>
              </a:ext>
            </a:extLst>
          </p:cNvPr>
          <p:cNvSpPr txBox="1"/>
          <p:nvPr/>
        </p:nvSpPr>
        <p:spPr>
          <a:xfrm>
            <a:off x="3094748" y="9932037"/>
            <a:ext cx="408766" cy="103105"/>
          </a:xfrm>
          <a:prstGeom prst="rect">
            <a:avLst/>
          </a:prstGeom>
          <a:noFill/>
        </p:spPr>
        <p:txBody>
          <a:bodyPr wrap="none" lIns="0" tIns="0" rIns="0" bIns="0" rtlCol="0">
            <a:spAutoFit/>
          </a:bodyPr>
          <a:lstStyle/>
          <a:p>
            <a:r>
              <a:rPr lang="en-AU" sz="670" b="1" dirty="0" err="1">
                <a:solidFill>
                  <a:schemeClr val="accent1"/>
                </a:solidFill>
              </a:rPr>
              <a:t>uq.edu.au</a:t>
            </a:r>
            <a:endParaRPr lang="en-AU" sz="670" b="1" dirty="0">
              <a:solidFill>
                <a:schemeClr val="accent1"/>
              </a:solidFill>
            </a:endParaRPr>
          </a:p>
        </p:txBody>
      </p:sp>
      <p:sp>
        <p:nvSpPr>
          <p:cNvPr id="52" name="TextBox 51">
            <a:extLst>
              <a:ext uri="{FF2B5EF4-FFF2-40B4-BE49-F238E27FC236}">
                <a16:creationId xmlns:a16="http://schemas.microsoft.com/office/drawing/2014/main" id="{5FC1C320-7D73-4148-8960-0107A1C7705C}"/>
              </a:ext>
            </a:extLst>
          </p:cNvPr>
          <p:cNvSpPr txBox="1"/>
          <p:nvPr/>
        </p:nvSpPr>
        <p:spPr>
          <a:xfrm>
            <a:off x="5265330" y="9805365"/>
            <a:ext cx="1200650" cy="153888"/>
          </a:xfrm>
          <a:prstGeom prst="rect">
            <a:avLst/>
          </a:prstGeom>
          <a:noFill/>
        </p:spPr>
        <p:txBody>
          <a:bodyPr wrap="none" lIns="0" tIns="0" rIns="0" bIns="0" rtlCol="0">
            <a:spAutoFit/>
          </a:bodyPr>
          <a:lstStyle/>
          <a:p>
            <a:r>
              <a:rPr lang="en-AU" sz="1000" b="1" dirty="0">
                <a:solidFill>
                  <a:schemeClr val="accent1"/>
                </a:solidFill>
              </a:rPr>
              <a:t>Acknowledgements</a:t>
            </a:r>
          </a:p>
        </p:txBody>
      </p:sp>
      <p:pic>
        <p:nvPicPr>
          <p:cNvPr id="53" name="Graphic 52">
            <a:extLst>
              <a:ext uri="{FF2B5EF4-FFF2-40B4-BE49-F238E27FC236}">
                <a16:creationId xmlns:a16="http://schemas.microsoft.com/office/drawing/2014/main" id="{54164CDE-A11A-4B85-9DE0-AE81BF6DF8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39480" y="9814532"/>
            <a:ext cx="94073" cy="94073"/>
          </a:xfrm>
          <a:prstGeom prst="rect">
            <a:avLst/>
          </a:prstGeom>
        </p:spPr>
      </p:pic>
      <p:pic>
        <p:nvPicPr>
          <p:cNvPr id="54" name="Graphic 53">
            <a:extLst>
              <a:ext uri="{FF2B5EF4-FFF2-40B4-BE49-F238E27FC236}">
                <a16:creationId xmlns:a16="http://schemas.microsoft.com/office/drawing/2014/main" id="{E1997130-1A0A-4DF9-AFE7-D8ED42E5C8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9656" y="9946364"/>
            <a:ext cx="94073" cy="94073"/>
          </a:xfrm>
          <a:prstGeom prst="rect">
            <a:avLst/>
          </a:prstGeom>
        </p:spPr>
      </p:pic>
      <p:pic>
        <p:nvPicPr>
          <p:cNvPr id="55" name="Graphic 54">
            <a:extLst>
              <a:ext uri="{FF2B5EF4-FFF2-40B4-BE49-F238E27FC236}">
                <a16:creationId xmlns:a16="http://schemas.microsoft.com/office/drawing/2014/main" id="{7C517DDD-B573-4DCE-AD2A-AEC3EC96B45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920760" y="9814532"/>
            <a:ext cx="94073" cy="94073"/>
          </a:xfrm>
          <a:prstGeom prst="rect">
            <a:avLst/>
          </a:prstGeom>
        </p:spPr>
      </p:pic>
      <p:pic>
        <p:nvPicPr>
          <p:cNvPr id="56" name="Graphic 55">
            <a:extLst>
              <a:ext uri="{FF2B5EF4-FFF2-40B4-BE49-F238E27FC236}">
                <a16:creationId xmlns:a16="http://schemas.microsoft.com/office/drawing/2014/main" id="{36C07A81-D91B-42BE-AA97-C6AFC66A79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20760" y="9946364"/>
            <a:ext cx="94073" cy="94073"/>
          </a:xfrm>
          <a:prstGeom prst="rect">
            <a:avLst/>
          </a:prstGeom>
        </p:spPr>
      </p:pic>
      <p:sp>
        <p:nvSpPr>
          <p:cNvPr id="2" name="Footer Placeholder 15">
            <a:extLst>
              <a:ext uri="{FF2B5EF4-FFF2-40B4-BE49-F238E27FC236}">
                <a16:creationId xmlns:a16="http://schemas.microsoft.com/office/drawing/2014/main" id="{E1DBEE62-A3E8-90CD-3A67-0BB9911B8887}"/>
              </a:ext>
            </a:extLst>
          </p:cNvPr>
          <p:cNvSpPr txBox="1">
            <a:spLocks/>
          </p:cNvSpPr>
          <p:nvPr/>
        </p:nvSpPr>
        <p:spPr>
          <a:xfrm rot="16200000">
            <a:off x="14191218" y="9047945"/>
            <a:ext cx="1085078" cy="82583"/>
          </a:xfrm>
          <a:prstGeom prst="rect">
            <a:avLst/>
          </a:prstGeom>
        </p:spPr>
        <p:txBody>
          <a:bodyPr/>
          <a:lstStyle>
            <a:defPPr>
              <a:defRPr lang="en-US"/>
            </a:defPPr>
            <a:lvl1pPr marL="0" algn="l" defTabSz="2479578" rtl="0" eaLnBrk="1" latinLnBrk="0" hangingPunct="1">
              <a:defRPr sz="4881" kern="1200">
                <a:solidFill>
                  <a:schemeClr val="tx1"/>
                </a:solidFill>
                <a:latin typeface="+mn-lt"/>
                <a:ea typeface="+mn-ea"/>
                <a:cs typeface="+mn-cs"/>
              </a:defRPr>
            </a:lvl1pPr>
            <a:lvl2pPr marL="1239789" algn="l" defTabSz="2479578" rtl="0" eaLnBrk="1" latinLnBrk="0" hangingPunct="1">
              <a:defRPr sz="4881" kern="1200">
                <a:solidFill>
                  <a:schemeClr val="tx1"/>
                </a:solidFill>
                <a:latin typeface="+mn-lt"/>
                <a:ea typeface="+mn-ea"/>
                <a:cs typeface="+mn-cs"/>
              </a:defRPr>
            </a:lvl2pPr>
            <a:lvl3pPr marL="2479578" algn="l" defTabSz="2479578" rtl="0" eaLnBrk="1" latinLnBrk="0" hangingPunct="1">
              <a:defRPr sz="4881" kern="1200">
                <a:solidFill>
                  <a:schemeClr val="tx1"/>
                </a:solidFill>
                <a:latin typeface="+mn-lt"/>
                <a:ea typeface="+mn-ea"/>
                <a:cs typeface="+mn-cs"/>
              </a:defRPr>
            </a:lvl3pPr>
            <a:lvl4pPr marL="3719368" algn="l" defTabSz="2479578" rtl="0" eaLnBrk="1" latinLnBrk="0" hangingPunct="1">
              <a:defRPr sz="4881" kern="1200">
                <a:solidFill>
                  <a:schemeClr val="tx1"/>
                </a:solidFill>
                <a:latin typeface="+mn-lt"/>
                <a:ea typeface="+mn-ea"/>
                <a:cs typeface="+mn-cs"/>
              </a:defRPr>
            </a:lvl4pPr>
            <a:lvl5pPr marL="4959157" algn="l" defTabSz="2479578" rtl="0" eaLnBrk="1" latinLnBrk="0" hangingPunct="1">
              <a:defRPr sz="4881" kern="1200">
                <a:solidFill>
                  <a:schemeClr val="tx1"/>
                </a:solidFill>
                <a:latin typeface="+mn-lt"/>
                <a:ea typeface="+mn-ea"/>
                <a:cs typeface="+mn-cs"/>
              </a:defRPr>
            </a:lvl5pPr>
            <a:lvl6pPr marL="6198946" algn="l" defTabSz="2479578" rtl="0" eaLnBrk="1" latinLnBrk="0" hangingPunct="1">
              <a:defRPr sz="4881" kern="1200">
                <a:solidFill>
                  <a:schemeClr val="tx1"/>
                </a:solidFill>
                <a:latin typeface="+mn-lt"/>
                <a:ea typeface="+mn-ea"/>
                <a:cs typeface="+mn-cs"/>
              </a:defRPr>
            </a:lvl6pPr>
            <a:lvl7pPr marL="7438735" algn="l" defTabSz="2479578" rtl="0" eaLnBrk="1" latinLnBrk="0" hangingPunct="1">
              <a:defRPr sz="4881" kern="1200">
                <a:solidFill>
                  <a:schemeClr val="tx1"/>
                </a:solidFill>
                <a:latin typeface="+mn-lt"/>
                <a:ea typeface="+mn-ea"/>
                <a:cs typeface="+mn-cs"/>
              </a:defRPr>
            </a:lvl7pPr>
            <a:lvl8pPr marL="8678525" algn="l" defTabSz="2479578" rtl="0" eaLnBrk="1" latinLnBrk="0" hangingPunct="1">
              <a:defRPr sz="4881" kern="1200">
                <a:solidFill>
                  <a:schemeClr val="tx1"/>
                </a:solidFill>
                <a:latin typeface="+mn-lt"/>
                <a:ea typeface="+mn-ea"/>
                <a:cs typeface="+mn-cs"/>
              </a:defRPr>
            </a:lvl8pPr>
            <a:lvl9pPr marL="9918314" algn="l" defTabSz="2479578" rtl="0" eaLnBrk="1" latinLnBrk="0" hangingPunct="1">
              <a:defRPr sz="4881" kern="1200">
                <a:solidFill>
                  <a:schemeClr val="tx1"/>
                </a:solidFill>
                <a:latin typeface="+mn-lt"/>
                <a:ea typeface="+mn-ea"/>
                <a:cs typeface="+mn-cs"/>
              </a:defRPr>
            </a:lvl9pPr>
          </a:lstStyle>
          <a:p>
            <a:r>
              <a:rPr lang="en-AU" sz="450" dirty="0"/>
              <a:t>CRICOS 00025B • TEQSA PRV12080 </a:t>
            </a:r>
          </a:p>
        </p:txBody>
      </p:sp>
      <p:graphicFrame>
        <p:nvGraphicFramePr>
          <p:cNvPr id="39" name="Chart 38">
            <a:extLst>
              <a:ext uri="{FF2B5EF4-FFF2-40B4-BE49-F238E27FC236}">
                <a16:creationId xmlns:a16="http://schemas.microsoft.com/office/drawing/2014/main" id="{F9F40125-6693-809F-3E64-0AAD8875FF8F}"/>
              </a:ext>
            </a:extLst>
          </p:cNvPr>
          <p:cNvGraphicFramePr/>
          <p:nvPr>
            <p:extLst>
              <p:ext uri="{D42A27DB-BD31-4B8C-83A1-F6EECF244321}">
                <p14:modId xmlns:p14="http://schemas.microsoft.com/office/powerpoint/2010/main" val="2216575902"/>
              </p:ext>
            </p:extLst>
          </p:nvPr>
        </p:nvGraphicFramePr>
        <p:xfrm>
          <a:off x="5262014" y="6703974"/>
          <a:ext cx="4592587" cy="2353198"/>
        </p:xfrm>
        <a:graphic>
          <a:graphicData uri="http://schemas.openxmlformats.org/drawingml/2006/chart">
            <c:chart xmlns:c="http://schemas.openxmlformats.org/drawingml/2006/chart" xmlns:r="http://schemas.openxmlformats.org/officeDocument/2006/relationships" r:id="rId11"/>
          </a:graphicData>
        </a:graphic>
      </p:graphicFrame>
      <p:sp>
        <p:nvSpPr>
          <p:cNvPr id="57" name="Picture Placeholder 56">
            <a:extLst>
              <a:ext uri="{FF2B5EF4-FFF2-40B4-BE49-F238E27FC236}">
                <a16:creationId xmlns:a16="http://schemas.microsoft.com/office/drawing/2014/main" id="{DBE80A14-CBE2-CFF2-21AA-780D1E572B80}"/>
              </a:ext>
            </a:extLst>
          </p:cNvPr>
          <p:cNvSpPr>
            <a:spLocks noGrp="1"/>
          </p:cNvSpPr>
          <p:nvPr>
            <p:ph type="pic" sz="quarter" idx="32"/>
          </p:nvPr>
        </p:nvSpPr>
        <p:spPr>
          <a:xfrm>
            <a:off x="431792" y="2933264"/>
            <a:ext cx="4526100" cy="2732336"/>
          </a:xfrm>
        </p:spPr>
        <p:txBody>
          <a:bodyPr/>
          <a:lstStyle/>
          <a:p>
            <a:endParaRPr lang="en-US"/>
          </a:p>
        </p:txBody>
      </p:sp>
      <p:graphicFrame>
        <p:nvGraphicFramePr>
          <p:cNvPr id="58" name="Diagram 57">
            <a:extLst>
              <a:ext uri="{FF2B5EF4-FFF2-40B4-BE49-F238E27FC236}">
                <a16:creationId xmlns:a16="http://schemas.microsoft.com/office/drawing/2014/main" id="{148358E5-8576-0D12-12C6-F6FF2B3BDE8E}"/>
              </a:ext>
            </a:extLst>
          </p:cNvPr>
          <p:cNvGraphicFramePr/>
          <p:nvPr>
            <p:extLst>
              <p:ext uri="{D42A27DB-BD31-4B8C-83A1-F6EECF244321}">
                <p14:modId xmlns:p14="http://schemas.microsoft.com/office/powerpoint/2010/main" val="3266338322"/>
              </p:ext>
            </p:extLst>
          </p:nvPr>
        </p:nvGraphicFramePr>
        <p:xfrm>
          <a:off x="533553" y="2996155"/>
          <a:ext cx="4306171" cy="268442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383832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5479B0BC-FC9C-49BF-B150-8116E997DA92}"/>
              </a:ext>
            </a:extLst>
          </p:cNvPr>
          <p:cNvSpPr>
            <a:spLocks noGrp="1"/>
          </p:cNvSpPr>
          <p:nvPr>
            <p:ph type="body" sz="quarter" idx="40"/>
          </p:nvPr>
        </p:nvSpPr>
        <p:spPr/>
        <p:txBody>
          <a:bodyPr/>
          <a:lstStyle/>
          <a:p>
            <a:endParaRPr lang="en-AU" sz="900" dirty="0"/>
          </a:p>
        </p:txBody>
      </p:sp>
      <p:sp>
        <p:nvSpPr>
          <p:cNvPr id="19" name="Text Placeholder 18">
            <a:extLst>
              <a:ext uri="{FF2B5EF4-FFF2-40B4-BE49-F238E27FC236}">
                <a16:creationId xmlns:a16="http://schemas.microsoft.com/office/drawing/2014/main" id="{7D1943DD-A992-4DF7-8ED0-B42F172BE655}"/>
              </a:ext>
            </a:extLst>
          </p:cNvPr>
          <p:cNvSpPr>
            <a:spLocks noGrp="1"/>
          </p:cNvSpPr>
          <p:nvPr>
            <p:ph type="body" sz="quarter" idx="38"/>
          </p:nvPr>
        </p:nvSpPr>
        <p:spPr/>
        <p:txBody>
          <a:bodyPr/>
          <a:lstStyle/>
          <a:p>
            <a:endParaRPr lang="en-AU" sz="900" dirty="0"/>
          </a:p>
        </p:txBody>
      </p:sp>
      <p:sp>
        <p:nvSpPr>
          <p:cNvPr id="3" name="Content Placeholder 2">
            <a:extLst>
              <a:ext uri="{FF2B5EF4-FFF2-40B4-BE49-F238E27FC236}">
                <a16:creationId xmlns:a16="http://schemas.microsoft.com/office/drawing/2014/main" id="{E813B564-EBD6-4D00-9344-15A9A296CC59}"/>
              </a:ext>
            </a:extLst>
          </p:cNvPr>
          <p:cNvSpPr>
            <a:spLocks noGrp="1"/>
          </p:cNvSpPr>
          <p:nvPr>
            <p:ph sz="quarter" idx="10"/>
          </p:nvPr>
        </p:nvSpPr>
        <p:spPr>
          <a:xfrm>
            <a:off x="431792" y="6842632"/>
            <a:ext cx="4526100" cy="2800635"/>
          </a:xfrm>
        </p:spPr>
        <p:txBody>
          <a:bodyPr>
            <a:normAutofit/>
          </a:bodyPr>
          <a:lstStyle/>
          <a:p>
            <a:endParaRPr lang="en-AU" sz="1100" dirty="0"/>
          </a:p>
        </p:txBody>
      </p:sp>
      <p:sp>
        <p:nvSpPr>
          <p:cNvPr id="4" name="Text Placeholder 3">
            <a:extLst>
              <a:ext uri="{FF2B5EF4-FFF2-40B4-BE49-F238E27FC236}">
                <a16:creationId xmlns:a16="http://schemas.microsoft.com/office/drawing/2014/main" id="{30E9E712-EB0C-46AC-B378-EC2E2D467449}"/>
              </a:ext>
            </a:extLst>
          </p:cNvPr>
          <p:cNvSpPr>
            <a:spLocks noGrp="1"/>
          </p:cNvSpPr>
          <p:nvPr>
            <p:ph type="body" sz="quarter" idx="19"/>
          </p:nvPr>
        </p:nvSpPr>
        <p:spPr>
          <a:xfrm>
            <a:off x="408808" y="1037449"/>
            <a:ext cx="14254183" cy="161583"/>
          </a:xfrm>
        </p:spPr>
        <p:txBody>
          <a:bodyPr/>
          <a:lstStyle/>
          <a:p>
            <a:endParaRPr lang="en-AU" sz="1050" dirty="0"/>
          </a:p>
        </p:txBody>
      </p:sp>
      <p:sp>
        <p:nvSpPr>
          <p:cNvPr id="2" name="Title 1">
            <a:extLst>
              <a:ext uri="{FF2B5EF4-FFF2-40B4-BE49-F238E27FC236}">
                <a16:creationId xmlns:a16="http://schemas.microsoft.com/office/drawing/2014/main" id="{6D2BDB4D-5423-4269-80A0-460E080C6FE1}"/>
              </a:ext>
            </a:extLst>
          </p:cNvPr>
          <p:cNvSpPr>
            <a:spLocks noGrp="1"/>
          </p:cNvSpPr>
          <p:nvPr>
            <p:ph type="title"/>
          </p:nvPr>
        </p:nvSpPr>
        <p:spPr>
          <a:xfrm>
            <a:off x="431792" y="190361"/>
            <a:ext cx="14254183" cy="430887"/>
          </a:xfrm>
        </p:spPr>
        <p:txBody>
          <a:bodyPr/>
          <a:lstStyle/>
          <a:p>
            <a:r>
              <a:rPr lang="en-AU" sz="2800" dirty="0"/>
              <a:t>Title of Your Project</a:t>
            </a:r>
          </a:p>
        </p:txBody>
      </p:sp>
      <p:sp>
        <p:nvSpPr>
          <p:cNvPr id="5" name="Text Placeholder 4">
            <a:extLst>
              <a:ext uri="{FF2B5EF4-FFF2-40B4-BE49-F238E27FC236}">
                <a16:creationId xmlns:a16="http://schemas.microsoft.com/office/drawing/2014/main" id="{D9C40BC0-0111-4E78-9964-E294A17F6A7A}"/>
              </a:ext>
            </a:extLst>
          </p:cNvPr>
          <p:cNvSpPr>
            <a:spLocks noGrp="1"/>
          </p:cNvSpPr>
          <p:nvPr>
            <p:ph type="body" sz="quarter" idx="20"/>
          </p:nvPr>
        </p:nvSpPr>
        <p:spPr>
          <a:xfrm>
            <a:off x="431792" y="658755"/>
            <a:ext cx="14254183" cy="276999"/>
          </a:xfrm>
        </p:spPr>
        <p:txBody>
          <a:bodyPr/>
          <a:lstStyle/>
          <a:p>
            <a:r>
              <a:rPr lang="en-AU" sz="1800" dirty="0"/>
              <a:t>Your Name and Supervisor Name</a:t>
            </a:r>
          </a:p>
        </p:txBody>
      </p:sp>
      <p:sp>
        <p:nvSpPr>
          <p:cNvPr id="6" name="Text Placeholder 5">
            <a:extLst>
              <a:ext uri="{FF2B5EF4-FFF2-40B4-BE49-F238E27FC236}">
                <a16:creationId xmlns:a16="http://schemas.microsoft.com/office/drawing/2014/main" id="{656A381B-EFB7-45AA-B317-08E4EB47D29F}"/>
              </a:ext>
            </a:extLst>
          </p:cNvPr>
          <p:cNvSpPr>
            <a:spLocks noGrp="1"/>
          </p:cNvSpPr>
          <p:nvPr>
            <p:ph type="body" sz="quarter" idx="22"/>
          </p:nvPr>
        </p:nvSpPr>
        <p:spPr>
          <a:xfrm>
            <a:off x="432143" y="6441663"/>
            <a:ext cx="4525525" cy="400970"/>
          </a:xfrm>
        </p:spPr>
        <p:txBody>
          <a:bodyPr/>
          <a:lstStyle/>
          <a:p>
            <a:endParaRPr lang="en-AU" sz="1400" dirty="0"/>
          </a:p>
        </p:txBody>
      </p:sp>
      <p:sp>
        <p:nvSpPr>
          <p:cNvPr id="7" name="Picture Placeholder 6">
            <a:extLst>
              <a:ext uri="{FF2B5EF4-FFF2-40B4-BE49-F238E27FC236}">
                <a16:creationId xmlns:a16="http://schemas.microsoft.com/office/drawing/2014/main" id="{F46C80AE-097D-4BA0-A76E-5F2B80277380}"/>
              </a:ext>
            </a:extLst>
          </p:cNvPr>
          <p:cNvSpPr>
            <a:spLocks noGrp="1"/>
          </p:cNvSpPr>
          <p:nvPr>
            <p:ph type="pic" sz="quarter" idx="24"/>
          </p:nvPr>
        </p:nvSpPr>
        <p:spPr/>
        <p:txBody>
          <a:bodyPr/>
          <a:lstStyle/>
          <a:p>
            <a:endParaRPr lang="en-US"/>
          </a:p>
        </p:txBody>
      </p:sp>
      <p:sp>
        <p:nvSpPr>
          <p:cNvPr id="8" name="Content Placeholder 7">
            <a:extLst>
              <a:ext uri="{FF2B5EF4-FFF2-40B4-BE49-F238E27FC236}">
                <a16:creationId xmlns:a16="http://schemas.microsoft.com/office/drawing/2014/main" id="{0F734F36-BDC6-4F73-8613-0CC94BA443AE}"/>
              </a:ext>
            </a:extLst>
          </p:cNvPr>
          <p:cNvSpPr>
            <a:spLocks noGrp="1"/>
          </p:cNvSpPr>
          <p:nvPr>
            <p:ph sz="quarter" idx="25"/>
          </p:nvPr>
        </p:nvSpPr>
        <p:spPr>
          <a:xfrm>
            <a:off x="431792" y="1843162"/>
            <a:ext cx="4526100" cy="1875230"/>
          </a:xfrm>
        </p:spPr>
        <p:txBody>
          <a:bodyPr>
            <a:normAutofit/>
          </a:bodyPr>
          <a:lstStyle/>
          <a:p>
            <a:endParaRPr lang="en-AU" sz="1100" dirty="0"/>
          </a:p>
        </p:txBody>
      </p:sp>
      <p:sp>
        <p:nvSpPr>
          <p:cNvPr id="9" name="Text Placeholder 8">
            <a:extLst>
              <a:ext uri="{FF2B5EF4-FFF2-40B4-BE49-F238E27FC236}">
                <a16:creationId xmlns:a16="http://schemas.microsoft.com/office/drawing/2014/main" id="{7A6A2C87-FFF9-48AC-8CB0-75EC26DFDB5E}"/>
              </a:ext>
            </a:extLst>
          </p:cNvPr>
          <p:cNvSpPr>
            <a:spLocks noGrp="1"/>
          </p:cNvSpPr>
          <p:nvPr>
            <p:ph type="body" sz="quarter" idx="26"/>
          </p:nvPr>
        </p:nvSpPr>
        <p:spPr>
          <a:xfrm>
            <a:off x="432143" y="1442192"/>
            <a:ext cx="4525525" cy="400970"/>
          </a:xfrm>
        </p:spPr>
        <p:txBody>
          <a:bodyPr/>
          <a:lstStyle/>
          <a:p>
            <a:endParaRPr lang="en-AU" sz="1400" dirty="0"/>
          </a:p>
        </p:txBody>
      </p:sp>
      <p:sp>
        <p:nvSpPr>
          <p:cNvPr id="10" name="Content Placeholder 9">
            <a:extLst>
              <a:ext uri="{FF2B5EF4-FFF2-40B4-BE49-F238E27FC236}">
                <a16:creationId xmlns:a16="http://schemas.microsoft.com/office/drawing/2014/main" id="{008BC6E6-B85F-4CEA-8735-025FCAD2D172}"/>
              </a:ext>
            </a:extLst>
          </p:cNvPr>
          <p:cNvSpPr>
            <a:spLocks noGrp="1"/>
          </p:cNvSpPr>
          <p:nvPr>
            <p:ph sz="quarter" idx="27"/>
          </p:nvPr>
        </p:nvSpPr>
        <p:spPr/>
        <p:txBody>
          <a:bodyPr>
            <a:normAutofit/>
          </a:bodyPr>
          <a:lstStyle/>
          <a:p>
            <a:endParaRPr lang="en-AU" sz="1100" dirty="0"/>
          </a:p>
        </p:txBody>
      </p:sp>
      <p:sp>
        <p:nvSpPr>
          <p:cNvPr id="11" name="Text Placeholder 10">
            <a:extLst>
              <a:ext uri="{FF2B5EF4-FFF2-40B4-BE49-F238E27FC236}">
                <a16:creationId xmlns:a16="http://schemas.microsoft.com/office/drawing/2014/main" id="{6A4784DB-E91B-41F2-8613-55A30940D353}"/>
              </a:ext>
            </a:extLst>
          </p:cNvPr>
          <p:cNvSpPr>
            <a:spLocks noGrp="1"/>
          </p:cNvSpPr>
          <p:nvPr>
            <p:ph type="body" sz="quarter" idx="28"/>
          </p:nvPr>
        </p:nvSpPr>
        <p:spPr>
          <a:xfrm>
            <a:off x="5265320" y="4985866"/>
            <a:ext cx="4593171" cy="400970"/>
          </a:xfrm>
        </p:spPr>
        <p:txBody>
          <a:bodyPr/>
          <a:lstStyle/>
          <a:p>
            <a:endParaRPr lang="en-AU" sz="1400" dirty="0"/>
          </a:p>
        </p:txBody>
      </p:sp>
      <p:sp>
        <p:nvSpPr>
          <p:cNvPr id="12" name="Text Placeholder 11">
            <a:extLst>
              <a:ext uri="{FF2B5EF4-FFF2-40B4-BE49-F238E27FC236}">
                <a16:creationId xmlns:a16="http://schemas.microsoft.com/office/drawing/2014/main" id="{4E078BC8-9C9E-4EDB-9653-1EC9CA176D90}"/>
              </a:ext>
            </a:extLst>
          </p:cNvPr>
          <p:cNvSpPr>
            <a:spLocks noGrp="1"/>
          </p:cNvSpPr>
          <p:nvPr>
            <p:ph type="body" sz="quarter" idx="29"/>
          </p:nvPr>
        </p:nvSpPr>
        <p:spPr/>
        <p:txBody>
          <a:bodyPr/>
          <a:lstStyle/>
          <a:p>
            <a:endParaRPr lang="en-AU" sz="1200" dirty="0"/>
          </a:p>
        </p:txBody>
      </p:sp>
      <p:sp>
        <p:nvSpPr>
          <p:cNvPr id="13" name="Content Placeholder 12">
            <a:extLst>
              <a:ext uri="{FF2B5EF4-FFF2-40B4-BE49-F238E27FC236}">
                <a16:creationId xmlns:a16="http://schemas.microsoft.com/office/drawing/2014/main" id="{56B2B475-7140-4EAE-9D0C-1436C2A7E9A2}"/>
              </a:ext>
            </a:extLst>
          </p:cNvPr>
          <p:cNvSpPr>
            <a:spLocks noGrp="1"/>
          </p:cNvSpPr>
          <p:nvPr>
            <p:ph sz="quarter" idx="30"/>
          </p:nvPr>
        </p:nvSpPr>
        <p:spPr>
          <a:xfrm>
            <a:off x="10165919" y="5386836"/>
            <a:ext cx="4521290" cy="1688306"/>
          </a:xfrm>
        </p:spPr>
        <p:txBody>
          <a:bodyPr/>
          <a:lstStyle/>
          <a:p>
            <a:endParaRPr lang="en-AU" dirty="0"/>
          </a:p>
        </p:txBody>
      </p:sp>
      <p:sp>
        <p:nvSpPr>
          <p:cNvPr id="14" name="Text Placeholder 13">
            <a:extLst>
              <a:ext uri="{FF2B5EF4-FFF2-40B4-BE49-F238E27FC236}">
                <a16:creationId xmlns:a16="http://schemas.microsoft.com/office/drawing/2014/main" id="{3B306BBF-0822-452C-83D9-FB1AF6F124C1}"/>
              </a:ext>
            </a:extLst>
          </p:cNvPr>
          <p:cNvSpPr>
            <a:spLocks noGrp="1"/>
          </p:cNvSpPr>
          <p:nvPr>
            <p:ph type="body" sz="quarter" idx="31"/>
          </p:nvPr>
        </p:nvSpPr>
        <p:spPr>
          <a:xfrm>
            <a:off x="10165919" y="4985866"/>
            <a:ext cx="4521290" cy="405486"/>
          </a:xfrm>
        </p:spPr>
        <p:txBody>
          <a:bodyPr/>
          <a:lstStyle/>
          <a:p>
            <a:endParaRPr lang="en-AU" sz="1200" dirty="0"/>
          </a:p>
        </p:txBody>
      </p:sp>
      <p:sp>
        <p:nvSpPr>
          <p:cNvPr id="15" name="Picture Placeholder 14">
            <a:extLst>
              <a:ext uri="{FF2B5EF4-FFF2-40B4-BE49-F238E27FC236}">
                <a16:creationId xmlns:a16="http://schemas.microsoft.com/office/drawing/2014/main" id="{2FEF6B30-65A8-4D84-8A17-8BE6DBB14D8B}"/>
              </a:ext>
            </a:extLst>
          </p:cNvPr>
          <p:cNvSpPr>
            <a:spLocks noGrp="1"/>
          </p:cNvSpPr>
          <p:nvPr>
            <p:ph type="pic" sz="quarter" idx="32"/>
          </p:nvPr>
        </p:nvSpPr>
        <p:spPr/>
        <p:txBody>
          <a:bodyPr/>
          <a:lstStyle/>
          <a:p>
            <a:endParaRPr lang="en-US"/>
          </a:p>
        </p:txBody>
      </p:sp>
      <p:sp>
        <p:nvSpPr>
          <p:cNvPr id="16" name="Picture Placeholder 15">
            <a:extLst>
              <a:ext uri="{FF2B5EF4-FFF2-40B4-BE49-F238E27FC236}">
                <a16:creationId xmlns:a16="http://schemas.microsoft.com/office/drawing/2014/main" id="{6D0DCC43-3C91-4ABE-A187-6A315EF29EDA}"/>
              </a:ext>
            </a:extLst>
          </p:cNvPr>
          <p:cNvSpPr>
            <a:spLocks noGrp="1"/>
          </p:cNvSpPr>
          <p:nvPr>
            <p:ph type="pic" sz="quarter" idx="34"/>
          </p:nvPr>
        </p:nvSpPr>
        <p:spPr/>
        <p:txBody>
          <a:bodyPr/>
          <a:lstStyle/>
          <a:p>
            <a:endParaRPr lang="en-US"/>
          </a:p>
        </p:txBody>
      </p:sp>
      <p:sp>
        <p:nvSpPr>
          <p:cNvPr id="17" name="Content Placeholder 16">
            <a:extLst>
              <a:ext uri="{FF2B5EF4-FFF2-40B4-BE49-F238E27FC236}">
                <a16:creationId xmlns:a16="http://schemas.microsoft.com/office/drawing/2014/main" id="{C778F6C6-0BD2-40F6-8D0A-C65C42598FBF}"/>
              </a:ext>
            </a:extLst>
          </p:cNvPr>
          <p:cNvSpPr>
            <a:spLocks noGrp="1"/>
          </p:cNvSpPr>
          <p:nvPr>
            <p:ph sz="quarter" idx="36"/>
          </p:nvPr>
        </p:nvSpPr>
        <p:spPr/>
        <p:txBody>
          <a:bodyPr/>
          <a:lstStyle/>
          <a:p>
            <a:endParaRPr lang="en-AU"/>
          </a:p>
        </p:txBody>
      </p:sp>
      <p:sp>
        <p:nvSpPr>
          <p:cNvPr id="18" name="Text Placeholder 17">
            <a:extLst>
              <a:ext uri="{FF2B5EF4-FFF2-40B4-BE49-F238E27FC236}">
                <a16:creationId xmlns:a16="http://schemas.microsoft.com/office/drawing/2014/main" id="{5259B873-74B0-4BB6-8A36-FB17A99978C5}"/>
              </a:ext>
            </a:extLst>
          </p:cNvPr>
          <p:cNvSpPr>
            <a:spLocks noGrp="1"/>
          </p:cNvSpPr>
          <p:nvPr>
            <p:ph type="body" sz="quarter" idx="37"/>
          </p:nvPr>
        </p:nvSpPr>
        <p:spPr>
          <a:xfrm>
            <a:off x="10165919" y="7302793"/>
            <a:ext cx="4521290" cy="400970"/>
          </a:xfrm>
        </p:spPr>
        <p:txBody>
          <a:bodyPr/>
          <a:lstStyle/>
          <a:p>
            <a:endParaRPr lang="en-AU" sz="1400" dirty="0"/>
          </a:p>
        </p:txBody>
      </p:sp>
      <p:sp>
        <p:nvSpPr>
          <p:cNvPr id="20" name="Text Placeholder 19">
            <a:extLst>
              <a:ext uri="{FF2B5EF4-FFF2-40B4-BE49-F238E27FC236}">
                <a16:creationId xmlns:a16="http://schemas.microsoft.com/office/drawing/2014/main" id="{E35127C9-8967-4592-AFE6-72F38DACA053}"/>
              </a:ext>
            </a:extLst>
          </p:cNvPr>
          <p:cNvSpPr>
            <a:spLocks noGrp="1"/>
          </p:cNvSpPr>
          <p:nvPr>
            <p:ph type="body" sz="quarter" idx="39"/>
          </p:nvPr>
        </p:nvSpPr>
        <p:spPr>
          <a:xfrm>
            <a:off x="5265320" y="4515077"/>
            <a:ext cx="9420304" cy="400970"/>
          </a:xfrm>
        </p:spPr>
        <p:txBody>
          <a:bodyPr/>
          <a:lstStyle/>
          <a:p>
            <a:endParaRPr lang="en-AU" sz="900" dirty="0"/>
          </a:p>
        </p:txBody>
      </p:sp>
      <p:sp>
        <p:nvSpPr>
          <p:cNvPr id="22" name="Text Placeholder 21">
            <a:extLst>
              <a:ext uri="{FF2B5EF4-FFF2-40B4-BE49-F238E27FC236}">
                <a16:creationId xmlns:a16="http://schemas.microsoft.com/office/drawing/2014/main" id="{5DF0B51D-746E-4D1B-AFF7-2EFB10410D1B}"/>
              </a:ext>
            </a:extLst>
          </p:cNvPr>
          <p:cNvSpPr>
            <a:spLocks noGrp="1"/>
          </p:cNvSpPr>
          <p:nvPr>
            <p:ph type="body" sz="quarter" idx="41"/>
          </p:nvPr>
        </p:nvSpPr>
        <p:spPr/>
        <p:txBody>
          <a:bodyPr/>
          <a:lstStyle/>
          <a:p>
            <a:endParaRPr lang="en-AU"/>
          </a:p>
        </p:txBody>
      </p:sp>
      <p:sp>
        <p:nvSpPr>
          <p:cNvPr id="23" name="Text Placeholder 22">
            <a:extLst>
              <a:ext uri="{FF2B5EF4-FFF2-40B4-BE49-F238E27FC236}">
                <a16:creationId xmlns:a16="http://schemas.microsoft.com/office/drawing/2014/main" id="{0C1F1073-7716-47BD-A444-E4F28FB18BB7}"/>
              </a:ext>
            </a:extLst>
          </p:cNvPr>
          <p:cNvSpPr>
            <a:spLocks noGrp="1"/>
          </p:cNvSpPr>
          <p:nvPr>
            <p:ph type="body" sz="quarter" idx="43"/>
          </p:nvPr>
        </p:nvSpPr>
        <p:spPr/>
        <p:txBody>
          <a:bodyPr/>
          <a:lstStyle/>
          <a:p>
            <a:endParaRPr lang="en-AU" dirty="0"/>
          </a:p>
        </p:txBody>
      </p:sp>
      <p:sp>
        <p:nvSpPr>
          <p:cNvPr id="24" name="Text Placeholder 23">
            <a:extLst>
              <a:ext uri="{FF2B5EF4-FFF2-40B4-BE49-F238E27FC236}">
                <a16:creationId xmlns:a16="http://schemas.microsoft.com/office/drawing/2014/main" id="{FAB0A338-5C37-4580-8639-2A47C5CD48DE}"/>
              </a:ext>
            </a:extLst>
          </p:cNvPr>
          <p:cNvSpPr>
            <a:spLocks noGrp="1"/>
          </p:cNvSpPr>
          <p:nvPr>
            <p:ph type="body" sz="quarter" idx="44"/>
          </p:nvPr>
        </p:nvSpPr>
        <p:spPr/>
        <p:txBody>
          <a:bodyPr/>
          <a:lstStyle/>
          <a:p>
            <a:endParaRPr lang="en-AU"/>
          </a:p>
        </p:txBody>
      </p:sp>
      <p:sp>
        <p:nvSpPr>
          <p:cNvPr id="25" name="Text Placeholder 24">
            <a:extLst>
              <a:ext uri="{FF2B5EF4-FFF2-40B4-BE49-F238E27FC236}">
                <a16:creationId xmlns:a16="http://schemas.microsoft.com/office/drawing/2014/main" id="{8132894D-38A1-4B75-B3D1-3E3295F8EC69}"/>
              </a:ext>
            </a:extLst>
          </p:cNvPr>
          <p:cNvSpPr>
            <a:spLocks noGrp="1"/>
          </p:cNvSpPr>
          <p:nvPr>
            <p:ph type="body" sz="quarter" idx="45"/>
          </p:nvPr>
        </p:nvSpPr>
        <p:spPr/>
        <p:txBody>
          <a:bodyPr/>
          <a:lstStyle/>
          <a:p>
            <a:endParaRPr lang="en-AU"/>
          </a:p>
        </p:txBody>
      </p:sp>
      <p:sp>
        <p:nvSpPr>
          <p:cNvPr id="63" name="TextBox 62">
            <a:extLst>
              <a:ext uri="{FF2B5EF4-FFF2-40B4-BE49-F238E27FC236}">
                <a16:creationId xmlns:a16="http://schemas.microsoft.com/office/drawing/2014/main" id="{CA7A0188-6219-4F5A-B094-CC6776E1CC3B}"/>
              </a:ext>
            </a:extLst>
          </p:cNvPr>
          <p:cNvSpPr txBox="1"/>
          <p:nvPr/>
        </p:nvSpPr>
        <p:spPr>
          <a:xfrm>
            <a:off x="439480" y="10189731"/>
            <a:ext cx="4400244" cy="215444"/>
          </a:xfrm>
          <a:prstGeom prst="rect">
            <a:avLst/>
          </a:prstGeom>
          <a:noFill/>
        </p:spPr>
        <p:txBody>
          <a:bodyPr wrap="none" lIns="0" tIns="0" rIns="0" bIns="0" rtlCol="0">
            <a:spAutoFit/>
          </a:bodyPr>
          <a:lstStyle/>
          <a:p>
            <a:r>
              <a:rPr lang="en-AU" sz="1400" dirty="0">
                <a:solidFill>
                  <a:schemeClr val="accent1"/>
                </a:solidFill>
              </a:rPr>
              <a:t>School of Electrical Engineering and Computer Science</a:t>
            </a:r>
          </a:p>
        </p:txBody>
      </p:sp>
      <p:sp>
        <p:nvSpPr>
          <p:cNvPr id="64" name="TextBox 63">
            <a:extLst>
              <a:ext uri="{FF2B5EF4-FFF2-40B4-BE49-F238E27FC236}">
                <a16:creationId xmlns:a16="http://schemas.microsoft.com/office/drawing/2014/main" id="{C53F03DF-5F26-40B0-B35A-FD151C84025A}"/>
              </a:ext>
            </a:extLst>
          </p:cNvPr>
          <p:cNvSpPr txBox="1"/>
          <p:nvPr/>
        </p:nvSpPr>
        <p:spPr>
          <a:xfrm>
            <a:off x="3094748" y="9932037"/>
            <a:ext cx="408766" cy="103105"/>
          </a:xfrm>
          <a:prstGeom prst="rect">
            <a:avLst/>
          </a:prstGeom>
          <a:noFill/>
        </p:spPr>
        <p:txBody>
          <a:bodyPr wrap="none" lIns="0" tIns="0" rIns="0" bIns="0" rtlCol="0">
            <a:spAutoFit/>
          </a:bodyPr>
          <a:lstStyle/>
          <a:p>
            <a:r>
              <a:rPr lang="en-AU" sz="670" b="1" dirty="0" err="1">
                <a:solidFill>
                  <a:schemeClr val="accent1"/>
                </a:solidFill>
              </a:rPr>
              <a:t>uq.edu.au</a:t>
            </a:r>
            <a:endParaRPr lang="en-AU" sz="670" b="1" dirty="0">
              <a:solidFill>
                <a:schemeClr val="accent1"/>
              </a:solidFill>
            </a:endParaRPr>
          </a:p>
        </p:txBody>
      </p:sp>
      <p:sp>
        <p:nvSpPr>
          <p:cNvPr id="65" name="TextBox 64">
            <a:extLst>
              <a:ext uri="{FF2B5EF4-FFF2-40B4-BE49-F238E27FC236}">
                <a16:creationId xmlns:a16="http://schemas.microsoft.com/office/drawing/2014/main" id="{A1FDCAAE-040D-4BA0-A8AF-17B2E12729D6}"/>
              </a:ext>
            </a:extLst>
          </p:cNvPr>
          <p:cNvSpPr txBox="1"/>
          <p:nvPr/>
        </p:nvSpPr>
        <p:spPr>
          <a:xfrm>
            <a:off x="5265330" y="9805365"/>
            <a:ext cx="812723" cy="103105"/>
          </a:xfrm>
          <a:prstGeom prst="rect">
            <a:avLst/>
          </a:prstGeom>
          <a:noFill/>
        </p:spPr>
        <p:txBody>
          <a:bodyPr wrap="none" lIns="0" tIns="0" rIns="0" bIns="0" rtlCol="0">
            <a:spAutoFit/>
          </a:bodyPr>
          <a:lstStyle/>
          <a:p>
            <a:r>
              <a:rPr lang="en-AU" sz="670" b="1" dirty="0">
                <a:solidFill>
                  <a:schemeClr val="accent1"/>
                </a:solidFill>
              </a:rPr>
              <a:t>Acknowledgements</a:t>
            </a:r>
          </a:p>
        </p:txBody>
      </p:sp>
      <p:pic>
        <p:nvPicPr>
          <p:cNvPr id="66" name="Graphic 65">
            <a:extLst>
              <a:ext uri="{FF2B5EF4-FFF2-40B4-BE49-F238E27FC236}">
                <a16:creationId xmlns:a16="http://schemas.microsoft.com/office/drawing/2014/main" id="{E9D01A41-DFD1-4C22-9F28-5B7716C5BAC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480" y="9814532"/>
            <a:ext cx="94073" cy="94073"/>
          </a:xfrm>
          <a:prstGeom prst="rect">
            <a:avLst/>
          </a:prstGeom>
        </p:spPr>
      </p:pic>
      <p:pic>
        <p:nvPicPr>
          <p:cNvPr id="67" name="Graphic 66">
            <a:extLst>
              <a:ext uri="{FF2B5EF4-FFF2-40B4-BE49-F238E27FC236}">
                <a16:creationId xmlns:a16="http://schemas.microsoft.com/office/drawing/2014/main" id="{D70EAFC9-A485-4D6E-A0D9-AED4B0BEA6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656" y="9946364"/>
            <a:ext cx="94073" cy="94073"/>
          </a:xfrm>
          <a:prstGeom prst="rect">
            <a:avLst/>
          </a:prstGeom>
        </p:spPr>
      </p:pic>
      <p:pic>
        <p:nvPicPr>
          <p:cNvPr id="68" name="Graphic 67">
            <a:extLst>
              <a:ext uri="{FF2B5EF4-FFF2-40B4-BE49-F238E27FC236}">
                <a16:creationId xmlns:a16="http://schemas.microsoft.com/office/drawing/2014/main" id="{8A25BDBB-7AEC-4EDA-932C-13FA39CE7A8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920760" y="9814532"/>
            <a:ext cx="94073" cy="94073"/>
          </a:xfrm>
          <a:prstGeom prst="rect">
            <a:avLst/>
          </a:prstGeom>
        </p:spPr>
      </p:pic>
      <p:pic>
        <p:nvPicPr>
          <p:cNvPr id="69" name="Graphic 68">
            <a:extLst>
              <a:ext uri="{FF2B5EF4-FFF2-40B4-BE49-F238E27FC236}">
                <a16:creationId xmlns:a16="http://schemas.microsoft.com/office/drawing/2014/main" id="{A374FB5D-A2AF-492C-B85C-401B121D5F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20760" y="9946364"/>
            <a:ext cx="94073" cy="94073"/>
          </a:xfrm>
          <a:prstGeom prst="rect">
            <a:avLst/>
          </a:prstGeom>
        </p:spPr>
      </p:pic>
      <p:sp>
        <p:nvSpPr>
          <p:cNvPr id="26" name="Footer Placeholder 15">
            <a:extLst>
              <a:ext uri="{FF2B5EF4-FFF2-40B4-BE49-F238E27FC236}">
                <a16:creationId xmlns:a16="http://schemas.microsoft.com/office/drawing/2014/main" id="{220A6432-1083-4072-2C91-D05DD0636B48}"/>
              </a:ext>
            </a:extLst>
          </p:cNvPr>
          <p:cNvSpPr txBox="1">
            <a:spLocks/>
          </p:cNvSpPr>
          <p:nvPr/>
        </p:nvSpPr>
        <p:spPr>
          <a:xfrm rot="16200000">
            <a:off x="14184377" y="9054255"/>
            <a:ext cx="1085078" cy="82583"/>
          </a:xfrm>
          <a:prstGeom prst="rect">
            <a:avLst/>
          </a:prstGeom>
        </p:spPr>
        <p:txBody>
          <a:bodyPr/>
          <a:lstStyle>
            <a:defPPr>
              <a:defRPr lang="en-US"/>
            </a:defPPr>
            <a:lvl1pPr marL="0" algn="l" defTabSz="2479578" rtl="0" eaLnBrk="1" latinLnBrk="0" hangingPunct="1">
              <a:defRPr sz="4881" kern="1200">
                <a:solidFill>
                  <a:schemeClr val="tx1"/>
                </a:solidFill>
                <a:latin typeface="+mn-lt"/>
                <a:ea typeface="+mn-ea"/>
                <a:cs typeface="+mn-cs"/>
              </a:defRPr>
            </a:lvl1pPr>
            <a:lvl2pPr marL="1239789" algn="l" defTabSz="2479578" rtl="0" eaLnBrk="1" latinLnBrk="0" hangingPunct="1">
              <a:defRPr sz="4881" kern="1200">
                <a:solidFill>
                  <a:schemeClr val="tx1"/>
                </a:solidFill>
                <a:latin typeface="+mn-lt"/>
                <a:ea typeface="+mn-ea"/>
                <a:cs typeface="+mn-cs"/>
              </a:defRPr>
            </a:lvl2pPr>
            <a:lvl3pPr marL="2479578" algn="l" defTabSz="2479578" rtl="0" eaLnBrk="1" latinLnBrk="0" hangingPunct="1">
              <a:defRPr sz="4881" kern="1200">
                <a:solidFill>
                  <a:schemeClr val="tx1"/>
                </a:solidFill>
                <a:latin typeface="+mn-lt"/>
                <a:ea typeface="+mn-ea"/>
                <a:cs typeface="+mn-cs"/>
              </a:defRPr>
            </a:lvl3pPr>
            <a:lvl4pPr marL="3719368" algn="l" defTabSz="2479578" rtl="0" eaLnBrk="1" latinLnBrk="0" hangingPunct="1">
              <a:defRPr sz="4881" kern="1200">
                <a:solidFill>
                  <a:schemeClr val="tx1"/>
                </a:solidFill>
                <a:latin typeface="+mn-lt"/>
                <a:ea typeface="+mn-ea"/>
                <a:cs typeface="+mn-cs"/>
              </a:defRPr>
            </a:lvl4pPr>
            <a:lvl5pPr marL="4959157" algn="l" defTabSz="2479578" rtl="0" eaLnBrk="1" latinLnBrk="0" hangingPunct="1">
              <a:defRPr sz="4881" kern="1200">
                <a:solidFill>
                  <a:schemeClr val="tx1"/>
                </a:solidFill>
                <a:latin typeface="+mn-lt"/>
                <a:ea typeface="+mn-ea"/>
                <a:cs typeface="+mn-cs"/>
              </a:defRPr>
            </a:lvl5pPr>
            <a:lvl6pPr marL="6198946" algn="l" defTabSz="2479578" rtl="0" eaLnBrk="1" latinLnBrk="0" hangingPunct="1">
              <a:defRPr sz="4881" kern="1200">
                <a:solidFill>
                  <a:schemeClr val="tx1"/>
                </a:solidFill>
                <a:latin typeface="+mn-lt"/>
                <a:ea typeface="+mn-ea"/>
                <a:cs typeface="+mn-cs"/>
              </a:defRPr>
            </a:lvl6pPr>
            <a:lvl7pPr marL="7438735" algn="l" defTabSz="2479578" rtl="0" eaLnBrk="1" latinLnBrk="0" hangingPunct="1">
              <a:defRPr sz="4881" kern="1200">
                <a:solidFill>
                  <a:schemeClr val="tx1"/>
                </a:solidFill>
                <a:latin typeface="+mn-lt"/>
                <a:ea typeface="+mn-ea"/>
                <a:cs typeface="+mn-cs"/>
              </a:defRPr>
            </a:lvl7pPr>
            <a:lvl8pPr marL="8678525" algn="l" defTabSz="2479578" rtl="0" eaLnBrk="1" latinLnBrk="0" hangingPunct="1">
              <a:defRPr sz="4881" kern="1200">
                <a:solidFill>
                  <a:schemeClr val="tx1"/>
                </a:solidFill>
                <a:latin typeface="+mn-lt"/>
                <a:ea typeface="+mn-ea"/>
                <a:cs typeface="+mn-cs"/>
              </a:defRPr>
            </a:lvl8pPr>
            <a:lvl9pPr marL="9918314" algn="l" defTabSz="2479578" rtl="0" eaLnBrk="1" latinLnBrk="0" hangingPunct="1">
              <a:defRPr sz="4881" kern="1200">
                <a:solidFill>
                  <a:schemeClr val="tx1"/>
                </a:solidFill>
                <a:latin typeface="+mn-lt"/>
                <a:ea typeface="+mn-ea"/>
                <a:cs typeface="+mn-cs"/>
              </a:defRPr>
            </a:lvl9pPr>
          </a:lstStyle>
          <a:p>
            <a:r>
              <a:rPr lang="en-AU" sz="450" dirty="0"/>
              <a:t>CRICOS 00025B • TEQSA PRV12080 </a:t>
            </a:r>
          </a:p>
        </p:txBody>
      </p:sp>
    </p:spTree>
    <p:extLst>
      <p:ext uri="{BB962C8B-B14F-4D97-AF65-F5344CB8AC3E}">
        <p14:creationId xmlns:p14="http://schemas.microsoft.com/office/powerpoint/2010/main" val="23523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B6977A26-B99B-44A8-8DDD-9DB6FA7044CA}"/>
              </a:ext>
            </a:extLst>
          </p:cNvPr>
          <p:cNvSpPr>
            <a:spLocks noGrp="1"/>
          </p:cNvSpPr>
          <p:nvPr>
            <p:ph sz="quarter" idx="46"/>
          </p:nvPr>
        </p:nvSpPr>
        <p:spPr>
          <a:xfrm>
            <a:off x="10168603" y="4938680"/>
            <a:ext cx="4525876" cy="2136461"/>
          </a:xfrm>
        </p:spPr>
        <p:txBody>
          <a:bodyPr>
            <a:normAutofit/>
          </a:bodyPr>
          <a:lstStyle/>
          <a:p>
            <a:endParaRPr lang="en-AU" sz="1100" dirty="0"/>
          </a:p>
        </p:txBody>
      </p:sp>
      <p:sp>
        <p:nvSpPr>
          <p:cNvPr id="19" name="Text Placeholder 18">
            <a:extLst>
              <a:ext uri="{FF2B5EF4-FFF2-40B4-BE49-F238E27FC236}">
                <a16:creationId xmlns:a16="http://schemas.microsoft.com/office/drawing/2014/main" id="{65B9C742-7A6C-4F51-98E3-9341A2B55700}"/>
              </a:ext>
            </a:extLst>
          </p:cNvPr>
          <p:cNvSpPr>
            <a:spLocks noGrp="1"/>
          </p:cNvSpPr>
          <p:nvPr>
            <p:ph type="body" sz="quarter" idx="40"/>
          </p:nvPr>
        </p:nvSpPr>
        <p:spPr/>
        <p:txBody>
          <a:bodyPr/>
          <a:lstStyle/>
          <a:p>
            <a:endParaRPr lang="en-AU" sz="800" dirty="0"/>
          </a:p>
        </p:txBody>
      </p:sp>
      <p:sp>
        <p:nvSpPr>
          <p:cNvPr id="17" name="Text Placeholder 16">
            <a:extLst>
              <a:ext uri="{FF2B5EF4-FFF2-40B4-BE49-F238E27FC236}">
                <a16:creationId xmlns:a16="http://schemas.microsoft.com/office/drawing/2014/main" id="{5376B07E-4D17-45B7-993F-3566E45B3B2D}"/>
              </a:ext>
            </a:extLst>
          </p:cNvPr>
          <p:cNvSpPr>
            <a:spLocks noGrp="1"/>
          </p:cNvSpPr>
          <p:nvPr>
            <p:ph type="body" sz="quarter" idx="38"/>
          </p:nvPr>
        </p:nvSpPr>
        <p:spPr/>
        <p:txBody>
          <a:bodyPr/>
          <a:lstStyle/>
          <a:p>
            <a:endParaRPr lang="en-AU" sz="800" dirty="0"/>
          </a:p>
        </p:txBody>
      </p:sp>
      <p:sp>
        <p:nvSpPr>
          <p:cNvPr id="3" name="Content Placeholder 2">
            <a:extLst>
              <a:ext uri="{FF2B5EF4-FFF2-40B4-BE49-F238E27FC236}">
                <a16:creationId xmlns:a16="http://schemas.microsoft.com/office/drawing/2014/main" id="{63034294-6421-4745-A06A-42965CB1B59C}"/>
              </a:ext>
            </a:extLst>
          </p:cNvPr>
          <p:cNvSpPr>
            <a:spLocks noGrp="1"/>
          </p:cNvSpPr>
          <p:nvPr>
            <p:ph sz="quarter" idx="10"/>
          </p:nvPr>
        </p:nvSpPr>
        <p:spPr>
          <a:xfrm>
            <a:off x="431791" y="6842633"/>
            <a:ext cx="4525876" cy="2643734"/>
          </a:xfrm>
        </p:spPr>
        <p:txBody>
          <a:bodyPr>
            <a:normAutofit/>
          </a:bodyPr>
          <a:lstStyle/>
          <a:p>
            <a:endParaRPr lang="en-AU" sz="1100" dirty="0"/>
          </a:p>
        </p:txBody>
      </p:sp>
      <p:sp>
        <p:nvSpPr>
          <p:cNvPr id="4" name="Text Placeholder 3">
            <a:extLst>
              <a:ext uri="{FF2B5EF4-FFF2-40B4-BE49-F238E27FC236}">
                <a16:creationId xmlns:a16="http://schemas.microsoft.com/office/drawing/2014/main" id="{CB9FC0EC-EFC0-404A-91CF-7A4350C7BBF4}"/>
              </a:ext>
            </a:extLst>
          </p:cNvPr>
          <p:cNvSpPr>
            <a:spLocks noGrp="1"/>
          </p:cNvSpPr>
          <p:nvPr>
            <p:ph type="body" sz="quarter" idx="19"/>
          </p:nvPr>
        </p:nvSpPr>
        <p:spPr>
          <a:xfrm>
            <a:off x="431791" y="1026202"/>
            <a:ext cx="14254183" cy="161583"/>
          </a:xfrm>
        </p:spPr>
        <p:txBody>
          <a:bodyPr/>
          <a:lstStyle/>
          <a:p>
            <a:endParaRPr lang="en-AU" sz="1050" dirty="0"/>
          </a:p>
        </p:txBody>
      </p:sp>
      <p:sp>
        <p:nvSpPr>
          <p:cNvPr id="2" name="Title 1">
            <a:extLst>
              <a:ext uri="{FF2B5EF4-FFF2-40B4-BE49-F238E27FC236}">
                <a16:creationId xmlns:a16="http://schemas.microsoft.com/office/drawing/2014/main" id="{8F388682-50C4-44CF-828B-2CB1952A8634}"/>
              </a:ext>
            </a:extLst>
          </p:cNvPr>
          <p:cNvSpPr>
            <a:spLocks noGrp="1"/>
          </p:cNvSpPr>
          <p:nvPr>
            <p:ph type="title"/>
          </p:nvPr>
        </p:nvSpPr>
        <p:spPr>
          <a:xfrm>
            <a:off x="431792" y="190361"/>
            <a:ext cx="14254183" cy="430887"/>
          </a:xfrm>
        </p:spPr>
        <p:txBody>
          <a:bodyPr/>
          <a:lstStyle/>
          <a:p>
            <a:r>
              <a:rPr lang="en-AU" sz="2800" dirty="0"/>
              <a:t>Title of Your Project</a:t>
            </a:r>
          </a:p>
        </p:txBody>
      </p:sp>
      <p:sp>
        <p:nvSpPr>
          <p:cNvPr id="5" name="Text Placeholder 4">
            <a:extLst>
              <a:ext uri="{FF2B5EF4-FFF2-40B4-BE49-F238E27FC236}">
                <a16:creationId xmlns:a16="http://schemas.microsoft.com/office/drawing/2014/main" id="{DC315E90-6D44-4EE4-BE4E-0126DEC9B834}"/>
              </a:ext>
            </a:extLst>
          </p:cNvPr>
          <p:cNvSpPr>
            <a:spLocks noGrp="1"/>
          </p:cNvSpPr>
          <p:nvPr>
            <p:ph type="body" sz="quarter" idx="20"/>
          </p:nvPr>
        </p:nvSpPr>
        <p:spPr>
          <a:xfrm>
            <a:off x="431791" y="670247"/>
            <a:ext cx="14254183" cy="276999"/>
          </a:xfrm>
        </p:spPr>
        <p:txBody>
          <a:bodyPr/>
          <a:lstStyle/>
          <a:p>
            <a:r>
              <a:rPr lang="en-AU" sz="1800" dirty="0"/>
              <a:t>Your Name and Supervisor Name</a:t>
            </a:r>
          </a:p>
        </p:txBody>
      </p:sp>
      <p:sp>
        <p:nvSpPr>
          <p:cNvPr id="6" name="Text Placeholder 5">
            <a:extLst>
              <a:ext uri="{FF2B5EF4-FFF2-40B4-BE49-F238E27FC236}">
                <a16:creationId xmlns:a16="http://schemas.microsoft.com/office/drawing/2014/main" id="{14B50A2C-9082-4E42-A306-E5B1481967BA}"/>
              </a:ext>
            </a:extLst>
          </p:cNvPr>
          <p:cNvSpPr>
            <a:spLocks noGrp="1"/>
          </p:cNvSpPr>
          <p:nvPr>
            <p:ph type="body" sz="quarter" idx="22"/>
          </p:nvPr>
        </p:nvSpPr>
        <p:spPr>
          <a:xfrm>
            <a:off x="432142" y="6441663"/>
            <a:ext cx="4525301" cy="400970"/>
          </a:xfrm>
        </p:spPr>
        <p:txBody>
          <a:bodyPr/>
          <a:lstStyle/>
          <a:p>
            <a:endParaRPr lang="en-AU" sz="1400" dirty="0"/>
          </a:p>
        </p:txBody>
      </p:sp>
      <p:sp>
        <p:nvSpPr>
          <p:cNvPr id="7" name="Picture Placeholder 6">
            <a:extLst>
              <a:ext uri="{FF2B5EF4-FFF2-40B4-BE49-F238E27FC236}">
                <a16:creationId xmlns:a16="http://schemas.microsoft.com/office/drawing/2014/main" id="{5C3EB566-564B-4FB0-B657-EEEA37F45A89}"/>
              </a:ext>
            </a:extLst>
          </p:cNvPr>
          <p:cNvSpPr>
            <a:spLocks noGrp="1"/>
          </p:cNvSpPr>
          <p:nvPr>
            <p:ph type="pic" sz="quarter" idx="24"/>
          </p:nvPr>
        </p:nvSpPr>
        <p:spPr/>
        <p:txBody>
          <a:bodyPr/>
          <a:lstStyle/>
          <a:p>
            <a:endParaRPr lang="en-US"/>
          </a:p>
        </p:txBody>
      </p:sp>
      <p:sp>
        <p:nvSpPr>
          <p:cNvPr id="8" name="Content Placeholder 7">
            <a:extLst>
              <a:ext uri="{FF2B5EF4-FFF2-40B4-BE49-F238E27FC236}">
                <a16:creationId xmlns:a16="http://schemas.microsoft.com/office/drawing/2014/main" id="{98990C12-1175-4D1D-ACD2-2146038F8049}"/>
              </a:ext>
            </a:extLst>
          </p:cNvPr>
          <p:cNvSpPr>
            <a:spLocks noGrp="1"/>
          </p:cNvSpPr>
          <p:nvPr>
            <p:ph sz="quarter" idx="25"/>
          </p:nvPr>
        </p:nvSpPr>
        <p:spPr>
          <a:xfrm>
            <a:off x="431791" y="1843162"/>
            <a:ext cx="4525876" cy="1875230"/>
          </a:xfrm>
        </p:spPr>
        <p:txBody>
          <a:bodyPr>
            <a:normAutofit/>
          </a:bodyPr>
          <a:lstStyle/>
          <a:p>
            <a:endParaRPr lang="en-AU" sz="1100" dirty="0"/>
          </a:p>
        </p:txBody>
      </p:sp>
      <p:sp>
        <p:nvSpPr>
          <p:cNvPr id="9" name="Text Placeholder 8">
            <a:extLst>
              <a:ext uri="{FF2B5EF4-FFF2-40B4-BE49-F238E27FC236}">
                <a16:creationId xmlns:a16="http://schemas.microsoft.com/office/drawing/2014/main" id="{6576D1E8-0D8C-4A36-858A-8CB126BDE2D3}"/>
              </a:ext>
            </a:extLst>
          </p:cNvPr>
          <p:cNvSpPr>
            <a:spLocks noGrp="1"/>
          </p:cNvSpPr>
          <p:nvPr>
            <p:ph type="body" sz="quarter" idx="26"/>
          </p:nvPr>
        </p:nvSpPr>
        <p:spPr>
          <a:xfrm>
            <a:off x="432142" y="1442192"/>
            <a:ext cx="4525301" cy="400970"/>
          </a:xfrm>
        </p:spPr>
        <p:txBody>
          <a:bodyPr/>
          <a:lstStyle/>
          <a:p>
            <a:endParaRPr lang="en-AU" sz="1400" dirty="0"/>
          </a:p>
        </p:txBody>
      </p:sp>
      <p:sp>
        <p:nvSpPr>
          <p:cNvPr id="10" name="Content Placeholder 9">
            <a:extLst>
              <a:ext uri="{FF2B5EF4-FFF2-40B4-BE49-F238E27FC236}">
                <a16:creationId xmlns:a16="http://schemas.microsoft.com/office/drawing/2014/main" id="{BC4CFEBD-3323-401B-97FA-416BC14CF879}"/>
              </a:ext>
            </a:extLst>
          </p:cNvPr>
          <p:cNvSpPr>
            <a:spLocks noGrp="1"/>
          </p:cNvSpPr>
          <p:nvPr>
            <p:ph sz="quarter" idx="27"/>
          </p:nvPr>
        </p:nvSpPr>
        <p:spPr>
          <a:xfrm>
            <a:off x="5265320" y="5392136"/>
            <a:ext cx="4603026" cy="1187027"/>
          </a:xfrm>
        </p:spPr>
        <p:txBody>
          <a:bodyPr>
            <a:normAutofit fontScale="25000" lnSpcReduction="20000"/>
          </a:bodyPr>
          <a:lstStyle/>
          <a:p>
            <a:endParaRPr lang="en-AU" dirty="0"/>
          </a:p>
        </p:txBody>
      </p:sp>
      <p:sp>
        <p:nvSpPr>
          <p:cNvPr id="11" name="Text Placeholder 10">
            <a:extLst>
              <a:ext uri="{FF2B5EF4-FFF2-40B4-BE49-F238E27FC236}">
                <a16:creationId xmlns:a16="http://schemas.microsoft.com/office/drawing/2014/main" id="{D786159C-5BC2-43BC-90A0-025BC2BD9A9D}"/>
              </a:ext>
            </a:extLst>
          </p:cNvPr>
          <p:cNvSpPr>
            <a:spLocks noGrp="1"/>
          </p:cNvSpPr>
          <p:nvPr>
            <p:ph type="body" sz="quarter" idx="28"/>
          </p:nvPr>
        </p:nvSpPr>
        <p:spPr>
          <a:xfrm>
            <a:off x="5265320" y="4985866"/>
            <a:ext cx="4603026" cy="400970"/>
          </a:xfrm>
        </p:spPr>
        <p:txBody>
          <a:bodyPr/>
          <a:lstStyle/>
          <a:p>
            <a:endParaRPr lang="en-AU" sz="1400" dirty="0"/>
          </a:p>
        </p:txBody>
      </p:sp>
      <p:sp>
        <p:nvSpPr>
          <p:cNvPr id="12" name="Text Placeholder 11">
            <a:extLst>
              <a:ext uri="{FF2B5EF4-FFF2-40B4-BE49-F238E27FC236}">
                <a16:creationId xmlns:a16="http://schemas.microsoft.com/office/drawing/2014/main" id="{633C2E6B-CE85-4ED1-A45B-427917345033}"/>
              </a:ext>
            </a:extLst>
          </p:cNvPr>
          <p:cNvSpPr>
            <a:spLocks noGrp="1"/>
          </p:cNvSpPr>
          <p:nvPr>
            <p:ph type="body" sz="quarter" idx="29"/>
          </p:nvPr>
        </p:nvSpPr>
        <p:spPr>
          <a:xfrm>
            <a:off x="5333088" y="5392136"/>
            <a:ext cx="4439209" cy="351893"/>
          </a:xfrm>
        </p:spPr>
        <p:txBody>
          <a:bodyPr/>
          <a:lstStyle/>
          <a:p>
            <a:endParaRPr lang="en-AU" dirty="0"/>
          </a:p>
        </p:txBody>
      </p:sp>
      <p:sp>
        <p:nvSpPr>
          <p:cNvPr id="13" name="Picture Placeholder 12">
            <a:extLst>
              <a:ext uri="{FF2B5EF4-FFF2-40B4-BE49-F238E27FC236}">
                <a16:creationId xmlns:a16="http://schemas.microsoft.com/office/drawing/2014/main" id="{9BC55B79-952E-44F3-A50F-AB027110F3BB}"/>
              </a:ext>
            </a:extLst>
          </p:cNvPr>
          <p:cNvSpPr>
            <a:spLocks noGrp="1"/>
          </p:cNvSpPr>
          <p:nvPr>
            <p:ph type="pic" sz="quarter" idx="32"/>
          </p:nvPr>
        </p:nvSpPr>
        <p:spPr/>
        <p:txBody>
          <a:bodyPr/>
          <a:lstStyle/>
          <a:p>
            <a:endParaRPr lang="en-US"/>
          </a:p>
        </p:txBody>
      </p:sp>
      <p:sp>
        <p:nvSpPr>
          <p:cNvPr id="14" name="Picture Placeholder 13">
            <a:extLst>
              <a:ext uri="{FF2B5EF4-FFF2-40B4-BE49-F238E27FC236}">
                <a16:creationId xmlns:a16="http://schemas.microsoft.com/office/drawing/2014/main" id="{0FB8B7C7-56D8-4E25-8498-B915E5B35CCF}"/>
              </a:ext>
            </a:extLst>
          </p:cNvPr>
          <p:cNvSpPr>
            <a:spLocks noGrp="1"/>
          </p:cNvSpPr>
          <p:nvPr>
            <p:ph type="pic" sz="quarter" idx="34"/>
          </p:nvPr>
        </p:nvSpPr>
        <p:spPr/>
        <p:txBody>
          <a:bodyPr/>
          <a:lstStyle/>
          <a:p>
            <a:endParaRPr lang="en-US"/>
          </a:p>
        </p:txBody>
      </p:sp>
      <p:sp>
        <p:nvSpPr>
          <p:cNvPr id="15" name="Content Placeholder 14">
            <a:extLst>
              <a:ext uri="{FF2B5EF4-FFF2-40B4-BE49-F238E27FC236}">
                <a16:creationId xmlns:a16="http://schemas.microsoft.com/office/drawing/2014/main" id="{56C8E653-9116-4DFF-A500-56EAC173BED0}"/>
              </a:ext>
            </a:extLst>
          </p:cNvPr>
          <p:cNvSpPr>
            <a:spLocks noGrp="1"/>
          </p:cNvSpPr>
          <p:nvPr>
            <p:ph sz="quarter" idx="36"/>
          </p:nvPr>
        </p:nvSpPr>
        <p:spPr/>
        <p:txBody>
          <a:bodyPr/>
          <a:lstStyle/>
          <a:p>
            <a:endParaRPr lang="en-AU"/>
          </a:p>
        </p:txBody>
      </p:sp>
      <p:sp>
        <p:nvSpPr>
          <p:cNvPr id="16" name="Text Placeholder 15">
            <a:extLst>
              <a:ext uri="{FF2B5EF4-FFF2-40B4-BE49-F238E27FC236}">
                <a16:creationId xmlns:a16="http://schemas.microsoft.com/office/drawing/2014/main" id="{E9EEAEB7-809F-4356-9F17-BA9468376E90}"/>
              </a:ext>
            </a:extLst>
          </p:cNvPr>
          <p:cNvSpPr>
            <a:spLocks noGrp="1"/>
          </p:cNvSpPr>
          <p:nvPr>
            <p:ph type="body" sz="quarter" idx="37"/>
          </p:nvPr>
        </p:nvSpPr>
        <p:spPr>
          <a:xfrm>
            <a:off x="10161333" y="7302793"/>
            <a:ext cx="4525876" cy="400970"/>
          </a:xfrm>
        </p:spPr>
        <p:txBody>
          <a:bodyPr/>
          <a:lstStyle/>
          <a:p>
            <a:endParaRPr lang="en-AU" sz="1400" dirty="0"/>
          </a:p>
        </p:txBody>
      </p:sp>
      <p:sp>
        <p:nvSpPr>
          <p:cNvPr id="18" name="Text Placeholder 17">
            <a:extLst>
              <a:ext uri="{FF2B5EF4-FFF2-40B4-BE49-F238E27FC236}">
                <a16:creationId xmlns:a16="http://schemas.microsoft.com/office/drawing/2014/main" id="{F10BC7B1-A044-466B-A0BA-814A1BBA7F8B}"/>
              </a:ext>
            </a:extLst>
          </p:cNvPr>
          <p:cNvSpPr>
            <a:spLocks noGrp="1"/>
          </p:cNvSpPr>
          <p:nvPr>
            <p:ph type="body" sz="quarter" idx="39"/>
          </p:nvPr>
        </p:nvSpPr>
        <p:spPr>
          <a:xfrm>
            <a:off x="5265320" y="4515077"/>
            <a:ext cx="9420304" cy="423603"/>
          </a:xfrm>
        </p:spPr>
        <p:txBody>
          <a:bodyPr/>
          <a:lstStyle/>
          <a:p>
            <a:endParaRPr lang="en-AU" sz="800" dirty="0"/>
          </a:p>
        </p:txBody>
      </p:sp>
      <p:sp>
        <p:nvSpPr>
          <p:cNvPr id="25" name="Text Placeholder 24">
            <a:extLst>
              <a:ext uri="{FF2B5EF4-FFF2-40B4-BE49-F238E27FC236}">
                <a16:creationId xmlns:a16="http://schemas.microsoft.com/office/drawing/2014/main" id="{0CFBCE26-C1A7-46F7-971B-07808010610A}"/>
              </a:ext>
            </a:extLst>
          </p:cNvPr>
          <p:cNvSpPr>
            <a:spLocks noGrp="1"/>
          </p:cNvSpPr>
          <p:nvPr>
            <p:ph type="body" sz="quarter" idx="47"/>
          </p:nvPr>
        </p:nvSpPr>
        <p:spPr>
          <a:xfrm>
            <a:off x="10239727" y="4985866"/>
            <a:ext cx="4369088" cy="351893"/>
          </a:xfrm>
        </p:spPr>
        <p:txBody>
          <a:bodyPr/>
          <a:lstStyle/>
          <a:p>
            <a:endParaRPr lang="en-AU" dirty="0"/>
          </a:p>
        </p:txBody>
      </p:sp>
      <p:sp>
        <p:nvSpPr>
          <p:cNvPr id="20" name="Text Placeholder 19">
            <a:extLst>
              <a:ext uri="{FF2B5EF4-FFF2-40B4-BE49-F238E27FC236}">
                <a16:creationId xmlns:a16="http://schemas.microsoft.com/office/drawing/2014/main" id="{B3B63DBB-495A-4E3F-A774-5E3467EE104D}"/>
              </a:ext>
            </a:extLst>
          </p:cNvPr>
          <p:cNvSpPr>
            <a:spLocks noGrp="1"/>
          </p:cNvSpPr>
          <p:nvPr>
            <p:ph type="body" sz="quarter" idx="41"/>
          </p:nvPr>
        </p:nvSpPr>
        <p:spPr/>
        <p:txBody>
          <a:bodyPr/>
          <a:lstStyle/>
          <a:p>
            <a:endParaRPr lang="en-AU" sz="800" dirty="0"/>
          </a:p>
        </p:txBody>
      </p:sp>
      <p:sp>
        <p:nvSpPr>
          <p:cNvPr id="21" name="Text Placeholder 20">
            <a:extLst>
              <a:ext uri="{FF2B5EF4-FFF2-40B4-BE49-F238E27FC236}">
                <a16:creationId xmlns:a16="http://schemas.microsoft.com/office/drawing/2014/main" id="{9B3816C9-3654-4408-A894-F8E8F5B468D2}"/>
              </a:ext>
            </a:extLst>
          </p:cNvPr>
          <p:cNvSpPr>
            <a:spLocks noGrp="1"/>
          </p:cNvSpPr>
          <p:nvPr>
            <p:ph type="body" sz="quarter" idx="43"/>
          </p:nvPr>
        </p:nvSpPr>
        <p:spPr>
          <a:xfrm>
            <a:off x="619284" y="9819928"/>
            <a:ext cx="2252169" cy="116955"/>
          </a:xfrm>
        </p:spPr>
        <p:txBody>
          <a:bodyPr/>
          <a:lstStyle/>
          <a:p>
            <a:endParaRPr lang="en-AU" sz="800"/>
          </a:p>
        </p:txBody>
      </p:sp>
      <p:sp>
        <p:nvSpPr>
          <p:cNvPr id="22" name="Text Placeholder 21">
            <a:extLst>
              <a:ext uri="{FF2B5EF4-FFF2-40B4-BE49-F238E27FC236}">
                <a16:creationId xmlns:a16="http://schemas.microsoft.com/office/drawing/2014/main" id="{94BF437A-66D3-4225-9E39-5689B87605E9}"/>
              </a:ext>
            </a:extLst>
          </p:cNvPr>
          <p:cNvSpPr>
            <a:spLocks noGrp="1"/>
          </p:cNvSpPr>
          <p:nvPr>
            <p:ph type="body" sz="quarter" idx="44"/>
          </p:nvPr>
        </p:nvSpPr>
        <p:spPr>
          <a:xfrm>
            <a:off x="619284" y="9945203"/>
            <a:ext cx="2252169" cy="116955"/>
          </a:xfrm>
        </p:spPr>
        <p:txBody>
          <a:bodyPr/>
          <a:lstStyle/>
          <a:p>
            <a:endParaRPr lang="en-AU" sz="800"/>
          </a:p>
        </p:txBody>
      </p:sp>
      <p:sp>
        <p:nvSpPr>
          <p:cNvPr id="23" name="Text Placeholder 22">
            <a:extLst>
              <a:ext uri="{FF2B5EF4-FFF2-40B4-BE49-F238E27FC236}">
                <a16:creationId xmlns:a16="http://schemas.microsoft.com/office/drawing/2014/main" id="{455269D6-1E21-411A-96C8-4BFE9E1BDB9D}"/>
              </a:ext>
            </a:extLst>
          </p:cNvPr>
          <p:cNvSpPr>
            <a:spLocks noGrp="1"/>
          </p:cNvSpPr>
          <p:nvPr>
            <p:ph type="body" sz="quarter" idx="45"/>
          </p:nvPr>
        </p:nvSpPr>
        <p:spPr/>
        <p:txBody>
          <a:bodyPr/>
          <a:lstStyle/>
          <a:p>
            <a:endParaRPr lang="en-AU" dirty="0"/>
          </a:p>
        </p:txBody>
      </p:sp>
      <p:sp>
        <p:nvSpPr>
          <p:cNvPr id="61" name="TextBox 60">
            <a:extLst>
              <a:ext uri="{FF2B5EF4-FFF2-40B4-BE49-F238E27FC236}">
                <a16:creationId xmlns:a16="http://schemas.microsoft.com/office/drawing/2014/main" id="{8D06399A-446C-4D73-8610-E36220F26998}"/>
              </a:ext>
            </a:extLst>
          </p:cNvPr>
          <p:cNvSpPr txBox="1"/>
          <p:nvPr/>
        </p:nvSpPr>
        <p:spPr>
          <a:xfrm>
            <a:off x="439480" y="10189731"/>
            <a:ext cx="4400244" cy="215444"/>
          </a:xfrm>
          <a:prstGeom prst="rect">
            <a:avLst/>
          </a:prstGeom>
          <a:noFill/>
        </p:spPr>
        <p:txBody>
          <a:bodyPr wrap="none" lIns="0" tIns="0" rIns="0" bIns="0" rtlCol="0">
            <a:spAutoFit/>
          </a:bodyPr>
          <a:lstStyle/>
          <a:p>
            <a:r>
              <a:rPr lang="en-AU" sz="1400" dirty="0">
                <a:solidFill>
                  <a:schemeClr val="accent1"/>
                </a:solidFill>
              </a:rPr>
              <a:t>School of Electrical Engineering and Computer Science</a:t>
            </a:r>
          </a:p>
        </p:txBody>
      </p:sp>
      <p:sp>
        <p:nvSpPr>
          <p:cNvPr id="62" name="TextBox 61">
            <a:extLst>
              <a:ext uri="{FF2B5EF4-FFF2-40B4-BE49-F238E27FC236}">
                <a16:creationId xmlns:a16="http://schemas.microsoft.com/office/drawing/2014/main" id="{5966B56A-4080-42BE-9C53-C1BE2A8E6115}"/>
              </a:ext>
            </a:extLst>
          </p:cNvPr>
          <p:cNvSpPr txBox="1"/>
          <p:nvPr/>
        </p:nvSpPr>
        <p:spPr>
          <a:xfrm>
            <a:off x="3094748" y="9932037"/>
            <a:ext cx="428002" cy="123111"/>
          </a:xfrm>
          <a:prstGeom prst="rect">
            <a:avLst/>
          </a:prstGeom>
          <a:noFill/>
        </p:spPr>
        <p:txBody>
          <a:bodyPr wrap="none" lIns="0" tIns="0" rIns="0" bIns="0" rtlCol="0">
            <a:spAutoFit/>
          </a:bodyPr>
          <a:lstStyle/>
          <a:p>
            <a:r>
              <a:rPr lang="en-AU" sz="670" b="1" dirty="0" err="1">
                <a:solidFill>
                  <a:schemeClr val="accent1"/>
                </a:solidFill>
              </a:rPr>
              <a:t>uq.edu.</a:t>
            </a:r>
            <a:r>
              <a:rPr lang="en-AU" sz="800" b="1" dirty="0" err="1">
                <a:solidFill>
                  <a:schemeClr val="accent1"/>
                </a:solidFill>
              </a:rPr>
              <a:t>au</a:t>
            </a:r>
            <a:endParaRPr lang="en-AU" sz="670" b="1" dirty="0">
              <a:solidFill>
                <a:schemeClr val="accent1"/>
              </a:solidFill>
            </a:endParaRPr>
          </a:p>
        </p:txBody>
      </p:sp>
      <p:sp>
        <p:nvSpPr>
          <p:cNvPr id="63" name="TextBox 62">
            <a:extLst>
              <a:ext uri="{FF2B5EF4-FFF2-40B4-BE49-F238E27FC236}">
                <a16:creationId xmlns:a16="http://schemas.microsoft.com/office/drawing/2014/main" id="{351C7D34-6834-47C0-8555-905FBCECCEC4}"/>
              </a:ext>
            </a:extLst>
          </p:cNvPr>
          <p:cNvSpPr txBox="1"/>
          <p:nvPr/>
        </p:nvSpPr>
        <p:spPr>
          <a:xfrm>
            <a:off x="5265330" y="9738394"/>
            <a:ext cx="1200650" cy="153888"/>
          </a:xfrm>
          <a:prstGeom prst="rect">
            <a:avLst/>
          </a:prstGeom>
          <a:noFill/>
        </p:spPr>
        <p:txBody>
          <a:bodyPr wrap="none" lIns="0" tIns="0" rIns="0" bIns="0" rtlCol="0">
            <a:spAutoFit/>
          </a:bodyPr>
          <a:lstStyle/>
          <a:p>
            <a:r>
              <a:rPr lang="en-AU" sz="1000" b="1" dirty="0">
                <a:solidFill>
                  <a:schemeClr val="accent1"/>
                </a:solidFill>
              </a:rPr>
              <a:t>Acknowledgements</a:t>
            </a:r>
          </a:p>
        </p:txBody>
      </p:sp>
      <p:pic>
        <p:nvPicPr>
          <p:cNvPr id="64" name="Graphic 63">
            <a:extLst>
              <a:ext uri="{FF2B5EF4-FFF2-40B4-BE49-F238E27FC236}">
                <a16:creationId xmlns:a16="http://schemas.microsoft.com/office/drawing/2014/main" id="{0BE42A6E-7F7E-4C92-87E9-6CC9BCD070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480" y="9814532"/>
            <a:ext cx="94073" cy="94073"/>
          </a:xfrm>
          <a:prstGeom prst="rect">
            <a:avLst/>
          </a:prstGeom>
        </p:spPr>
      </p:pic>
      <p:pic>
        <p:nvPicPr>
          <p:cNvPr id="65" name="Graphic 64">
            <a:extLst>
              <a:ext uri="{FF2B5EF4-FFF2-40B4-BE49-F238E27FC236}">
                <a16:creationId xmlns:a16="http://schemas.microsoft.com/office/drawing/2014/main" id="{E3BE4F2F-707B-459D-8488-C63EF12660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656" y="9946364"/>
            <a:ext cx="94073" cy="94073"/>
          </a:xfrm>
          <a:prstGeom prst="rect">
            <a:avLst/>
          </a:prstGeom>
        </p:spPr>
      </p:pic>
      <p:pic>
        <p:nvPicPr>
          <p:cNvPr id="66" name="Graphic 65">
            <a:extLst>
              <a:ext uri="{FF2B5EF4-FFF2-40B4-BE49-F238E27FC236}">
                <a16:creationId xmlns:a16="http://schemas.microsoft.com/office/drawing/2014/main" id="{7EEB88BD-6DB4-4B11-8C9D-4A6DD43521F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920760" y="9814532"/>
            <a:ext cx="94073" cy="94073"/>
          </a:xfrm>
          <a:prstGeom prst="rect">
            <a:avLst/>
          </a:prstGeom>
        </p:spPr>
      </p:pic>
      <p:pic>
        <p:nvPicPr>
          <p:cNvPr id="67" name="Graphic 66">
            <a:extLst>
              <a:ext uri="{FF2B5EF4-FFF2-40B4-BE49-F238E27FC236}">
                <a16:creationId xmlns:a16="http://schemas.microsoft.com/office/drawing/2014/main" id="{0E2D10CB-D4C9-462D-A1F5-69A0D70F8B8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20760" y="9946364"/>
            <a:ext cx="94073" cy="94073"/>
          </a:xfrm>
          <a:prstGeom prst="rect">
            <a:avLst/>
          </a:prstGeom>
        </p:spPr>
      </p:pic>
      <p:sp>
        <p:nvSpPr>
          <p:cNvPr id="26" name="Footer Placeholder 15">
            <a:extLst>
              <a:ext uri="{FF2B5EF4-FFF2-40B4-BE49-F238E27FC236}">
                <a16:creationId xmlns:a16="http://schemas.microsoft.com/office/drawing/2014/main" id="{A5401AB9-E029-0668-BB44-83A155944882}"/>
              </a:ext>
            </a:extLst>
          </p:cNvPr>
          <p:cNvSpPr txBox="1">
            <a:spLocks/>
          </p:cNvSpPr>
          <p:nvPr/>
        </p:nvSpPr>
        <p:spPr>
          <a:xfrm rot="16200000">
            <a:off x="14196984" y="8897542"/>
            <a:ext cx="1085078" cy="82583"/>
          </a:xfrm>
          <a:prstGeom prst="rect">
            <a:avLst/>
          </a:prstGeom>
        </p:spPr>
        <p:txBody>
          <a:bodyPr/>
          <a:lstStyle>
            <a:defPPr>
              <a:defRPr lang="en-US"/>
            </a:defPPr>
            <a:lvl1pPr marL="0" algn="l" defTabSz="2479578" rtl="0" eaLnBrk="1" latinLnBrk="0" hangingPunct="1">
              <a:defRPr sz="4881" kern="1200">
                <a:solidFill>
                  <a:schemeClr val="tx1"/>
                </a:solidFill>
                <a:latin typeface="+mn-lt"/>
                <a:ea typeface="+mn-ea"/>
                <a:cs typeface="+mn-cs"/>
              </a:defRPr>
            </a:lvl1pPr>
            <a:lvl2pPr marL="1239789" algn="l" defTabSz="2479578" rtl="0" eaLnBrk="1" latinLnBrk="0" hangingPunct="1">
              <a:defRPr sz="4881" kern="1200">
                <a:solidFill>
                  <a:schemeClr val="tx1"/>
                </a:solidFill>
                <a:latin typeface="+mn-lt"/>
                <a:ea typeface="+mn-ea"/>
                <a:cs typeface="+mn-cs"/>
              </a:defRPr>
            </a:lvl2pPr>
            <a:lvl3pPr marL="2479578" algn="l" defTabSz="2479578" rtl="0" eaLnBrk="1" latinLnBrk="0" hangingPunct="1">
              <a:defRPr sz="4881" kern="1200">
                <a:solidFill>
                  <a:schemeClr val="tx1"/>
                </a:solidFill>
                <a:latin typeface="+mn-lt"/>
                <a:ea typeface="+mn-ea"/>
                <a:cs typeface="+mn-cs"/>
              </a:defRPr>
            </a:lvl3pPr>
            <a:lvl4pPr marL="3719368" algn="l" defTabSz="2479578" rtl="0" eaLnBrk="1" latinLnBrk="0" hangingPunct="1">
              <a:defRPr sz="4881" kern="1200">
                <a:solidFill>
                  <a:schemeClr val="tx1"/>
                </a:solidFill>
                <a:latin typeface="+mn-lt"/>
                <a:ea typeface="+mn-ea"/>
                <a:cs typeface="+mn-cs"/>
              </a:defRPr>
            </a:lvl4pPr>
            <a:lvl5pPr marL="4959157" algn="l" defTabSz="2479578" rtl="0" eaLnBrk="1" latinLnBrk="0" hangingPunct="1">
              <a:defRPr sz="4881" kern="1200">
                <a:solidFill>
                  <a:schemeClr val="tx1"/>
                </a:solidFill>
                <a:latin typeface="+mn-lt"/>
                <a:ea typeface="+mn-ea"/>
                <a:cs typeface="+mn-cs"/>
              </a:defRPr>
            </a:lvl5pPr>
            <a:lvl6pPr marL="6198946" algn="l" defTabSz="2479578" rtl="0" eaLnBrk="1" latinLnBrk="0" hangingPunct="1">
              <a:defRPr sz="4881" kern="1200">
                <a:solidFill>
                  <a:schemeClr val="tx1"/>
                </a:solidFill>
                <a:latin typeface="+mn-lt"/>
                <a:ea typeface="+mn-ea"/>
                <a:cs typeface="+mn-cs"/>
              </a:defRPr>
            </a:lvl6pPr>
            <a:lvl7pPr marL="7438735" algn="l" defTabSz="2479578" rtl="0" eaLnBrk="1" latinLnBrk="0" hangingPunct="1">
              <a:defRPr sz="4881" kern="1200">
                <a:solidFill>
                  <a:schemeClr val="tx1"/>
                </a:solidFill>
                <a:latin typeface="+mn-lt"/>
                <a:ea typeface="+mn-ea"/>
                <a:cs typeface="+mn-cs"/>
              </a:defRPr>
            </a:lvl7pPr>
            <a:lvl8pPr marL="8678525" algn="l" defTabSz="2479578" rtl="0" eaLnBrk="1" latinLnBrk="0" hangingPunct="1">
              <a:defRPr sz="4881" kern="1200">
                <a:solidFill>
                  <a:schemeClr val="tx1"/>
                </a:solidFill>
                <a:latin typeface="+mn-lt"/>
                <a:ea typeface="+mn-ea"/>
                <a:cs typeface="+mn-cs"/>
              </a:defRPr>
            </a:lvl8pPr>
            <a:lvl9pPr marL="9918314" algn="l" defTabSz="2479578" rtl="0" eaLnBrk="1" latinLnBrk="0" hangingPunct="1">
              <a:defRPr sz="4881" kern="1200">
                <a:solidFill>
                  <a:schemeClr val="tx1"/>
                </a:solidFill>
                <a:latin typeface="+mn-lt"/>
                <a:ea typeface="+mn-ea"/>
                <a:cs typeface="+mn-cs"/>
              </a:defRPr>
            </a:lvl9pPr>
          </a:lstStyle>
          <a:p>
            <a:r>
              <a:rPr lang="en-AU" sz="450" dirty="0">
                <a:solidFill>
                  <a:schemeClr val="bg1"/>
                </a:solidFill>
              </a:rPr>
              <a:t>CRICOS 00025B • TEQSA PRV12080 </a:t>
            </a:r>
          </a:p>
        </p:txBody>
      </p:sp>
    </p:spTree>
    <p:extLst>
      <p:ext uri="{BB962C8B-B14F-4D97-AF65-F5344CB8AC3E}">
        <p14:creationId xmlns:p14="http://schemas.microsoft.com/office/powerpoint/2010/main" val="63081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2230F229-16BE-4EF1-A263-6BC1875AC43D}"/>
              </a:ext>
            </a:extLst>
          </p:cNvPr>
          <p:cNvSpPr>
            <a:spLocks noGrp="1"/>
          </p:cNvSpPr>
          <p:nvPr>
            <p:ph type="body" sz="quarter" idx="40"/>
          </p:nvPr>
        </p:nvSpPr>
        <p:spPr/>
        <p:txBody>
          <a:bodyPr/>
          <a:lstStyle/>
          <a:p>
            <a:endParaRPr lang="en-AU" sz="800" dirty="0"/>
          </a:p>
        </p:txBody>
      </p:sp>
      <p:sp>
        <p:nvSpPr>
          <p:cNvPr id="55" name="Text Placeholder 54">
            <a:extLst>
              <a:ext uri="{FF2B5EF4-FFF2-40B4-BE49-F238E27FC236}">
                <a16:creationId xmlns:a16="http://schemas.microsoft.com/office/drawing/2014/main" id="{4C6EE4FC-E0F4-4AD3-9E46-7968169A79E8}"/>
              </a:ext>
            </a:extLst>
          </p:cNvPr>
          <p:cNvSpPr>
            <a:spLocks noGrp="1"/>
          </p:cNvSpPr>
          <p:nvPr>
            <p:ph type="body" sz="quarter" idx="38"/>
          </p:nvPr>
        </p:nvSpPr>
        <p:spPr/>
        <p:txBody>
          <a:bodyPr/>
          <a:lstStyle/>
          <a:p>
            <a:endParaRPr lang="en-AU" sz="800" dirty="0"/>
          </a:p>
        </p:txBody>
      </p:sp>
      <p:sp>
        <p:nvSpPr>
          <p:cNvPr id="30" name="Content Placeholder 29">
            <a:extLst>
              <a:ext uri="{FF2B5EF4-FFF2-40B4-BE49-F238E27FC236}">
                <a16:creationId xmlns:a16="http://schemas.microsoft.com/office/drawing/2014/main" id="{5D4C58F1-CEBA-4138-B684-1D6BDB895DA3}"/>
              </a:ext>
            </a:extLst>
          </p:cNvPr>
          <p:cNvSpPr>
            <a:spLocks noGrp="1"/>
          </p:cNvSpPr>
          <p:nvPr>
            <p:ph sz="quarter" idx="10"/>
          </p:nvPr>
        </p:nvSpPr>
        <p:spPr>
          <a:xfrm>
            <a:off x="431791" y="6822122"/>
            <a:ext cx="4525525" cy="2806963"/>
          </a:xfrm>
        </p:spPr>
        <p:txBody>
          <a:bodyPr>
            <a:normAutofit/>
          </a:bodyPr>
          <a:lstStyle/>
          <a:p>
            <a:endParaRPr lang="en-AU" sz="1100" dirty="0"/>
          </a:p>
        </p:txBody>
      </p:sp>
      <p:sp>
        <p:nvSpPr>
          <p:cNvPr id="31" name="Text Placeholder 30">
            <a:extLst>
              <a:ext uri="{FF2B5EF4-FFF2-40B4-BE49-F238E27FC236}">
                <a16:creationId xmlns:a16="http://schemas.microsoft.com/office/drawing/2014/main" id="{9D6F983B-D021-4DED-8AD1-24F2D17816AB}"/>
              </a:ext>
            </a:extLst>
          </p:cNvPr>
          <p:cNvSpPr>
            <a:spLocks noGrp="1"/>
          </p:cNvSpPr>
          <p:nvPr>
            <p:ph type="body" sz="quarter" idx="19"/>
          </p:nvPr>
        </p:nvSpPr>
        <p:spPr>
          <a:xfrm>
            <a:off x="431791" y="1013335"/>
            <a:ext cx="14254183" cy="161583"/>
          </a:xfrm>
        </p:spPr>
        <p:txBody>
          <a:bodyPr/>
          <a:lstStyle/>
          <a:p>
            <a:endParaRPr lang="en-AU" sz="1050" dirty="0"/>
          </a:p>
        </p:txBody>
      </p:sp>
      <p:sp>
        <p:nvSpPr>
          <p:cNvPr id="26" name="Title 25">
            <a:extLst>
              <a:ext uri="{FF2B5EF4-FFF2-40B4-BE49-F238E27FC236}">
                <a16:creationId xmlns:a16="http://schemas.microsoft.com/office/drawing/2014/main" id="{CE249471-AC62-4B10-B672-4C6FE9A046CA}"/>
              </a:ext>
            </a:extLst>
          </p:cNvPr>
          <p:cNvSpPr>
            <a:spLocks noGrp="1"/>
          </p:cNvSpPr>
          <p:nvPr>
            <p:ph type="title"/>
          </p:nvPr>
        </p:nvSpPr>
        <p:spPr>
          <a:xfrm>
            <a:off x="431792" y="190361"/>
            <a:ext cx="14254183" cy="430887"/>
          </a:xfrm>
        </p:spPr>
        <p:txBody>
          <a:bodyPr/>
          <a:lstStyle/>
          <a:p>
            <a:r>
              <a:rPr lang="en-AU" sz="2800" dirty="0"/>
              <a:t>Title of Your Project</a:t>
            </a:r>
          </a:p>
        </p:txBody>
      </p:sp>
      <p:sp>
        <p:nvSpPr>
          <p:cNvPr id="32" name="Text Placeholder 31">
            <a:extLst>
              <a:ext uri="{FF2B5EF4-FFF2-40B4-BE49-F238E27FC236}">
                <a16:creationId xmlns:a16="http://schemas.microsoft.com/office/drawing/2014/main" id="{D8669FE2-7098-4958-B531-3F60C72B476D}"/>
              </a:ext>
            </a:extLst>
          </p:cNvPr>
          <p:cNvSpPr>
            <a:spLocks noGrp="1"/>
          </p:cNvSpPr>
          <p:nvPr>
            <p:ph type="body" sz="quarter" idx="20"/>
          </p:nvPr>
        </p:nvSpPr>
        <p:spPr>
          <a:xfrm>
            <a:off x="411893" y="659027"/>
            <a:ext cx="14254183" cy="276999"/>
          </a:xfrm>
        </p:spPr>
        <p:txBody>
          <a:bodyPr/>
          <a:lstStyle/>
          <a:p>
            <a:r>
              <a:rPr lang="en-AU" sz="1800" dirty="0"/>
              <a:t>Your Name and Supervisor Name</a:t>
            </a:r>
          </a:p>
        </p:txBody>
      </p:sp>
      <p:sp>
        <p:nvSpPr>
          <p:cNvPr id="33" name="Text Placeholder 32">
            <a:extLst>
              <a:ext uri="{FF2B5EF4-FFF2-40B4-BE49-F238E27FC236}">
                <a16:creationId xmlns:a16="http://schemas.microsoft.com/office/drawing/2014/main" id="{685CDB06-211D-413A-8251-D89E1ACCA758}"/>
              </a:ext>
            </a:extLst>
          </p:cNvPr>
          <p:cNvSpPr>
            <a:spLocks noGrp="1"/>
          </p:cNvSpPr>
          <p:nvPr>
            <p:ph type="body" sz="quarter" idx="22"/>
          </p:nvPr>
        </p:nvSpPr>
        <p:spPr>
          <a:xfrm>
            <a:off x="432142" y="6441663"/>
            <a:ext cx="4524950" cy="400970"/>
          </a:xfrm>
        </p:spPr>
        <p:txBody>
          <a:bodyPr/>
          <a:lstStyle/>
          <a:p>
            <a:endParaRPr lang="en-AU" sz="1400" dirty="0"/>
          </a:p>
        </p:txBody>
      </p:sp>
      <p:sp>
        <p:nvSpPr>
          <p:cNvPr id="43" name="Picture Placeholder 42">
            <a:extLst>
              <a:ext uri="{FF2B5EF4-FFF2-40B4-BE49-F238E27FC236}">
                <a16:creationId xmlns:a16="http://schemas.microsoft.com/office/drawing/2014/main" id="{A192DD24-AECB-43E0-AAFF-9C9901A86D2C}"/>
              </a:ext>
            </a:extLst>
          </p:cNvPr>
          <p:cNvSpPr>
            <a:spLocks noGrp="1"/>
          </p:cNvSpPr>
          <p:nvPr>
            <p:ph type="pic" sz="quarter" idx="24"/>
          </p:nvPr>
        </p:nvSpPr>
        <p:spPr/>
        <p:txBody>
          <a:bodyPr/>
          <a:lstStyle/>
          <a:p>
            <a:endParaRPr lang="en-US"/>
          </a:p>
        </p:txBody>
      </p:sp>
      <p:sp>
        <p:nvSpPr>
          <p:cNvPr id="44" name="Content Placeholder 43">
            <a:extLst>
              <a:ext uri="{FF2B5EF4-FFF2-40B4-BE49-F238E27FC236}">
                <a16:creationId xmlns:a16="http://schemas.microsoft.com/office/drawing/2014/main" id="{D80E1E3A-5BAD-469E-A10B-E9B520F1EC35}"/>
              </a:ext>
            </a:extLst>
          </p:cNvPr>
          <p:cNvSpPr>
            <a:spLocks noGrp="1"/>
          </p:cNvSpPr>
          <p:nvPr>
            <p:ph sz="quarter" idx="25"/>
          </p:nvPr>
        </p:nvSpPr>
        <p:spPr>
          <a:xfrm>
            <a:off x="431791" y="1843162"/>
            <a:ext cx="4525525" cy="1875230"/>
          </a:xfrm>
        </p:spPr>
        <p:txBody>
          <a:bodyPr>
            <a:normAutofit/>
          </a:bodyPr>
          <a:lstStyle/>
          <a:p>
            <a:endParaRPr lang="en-AU" sz="1100" dirty="0"/>
          </a:p>
        </p:txBody>
      </p:sp>
      <p:sp>
        <p:nvSpPr>
          <p:cNvPr id="45" name="Text Placeholder 44">
            <a:extLst>
              <a:ext uri="{FF2B5EF4-FFF2-40B4-BE49-F238E27FC236}">
                <a16:creationId xmlns:a16="http://schemas.microsoft.com/office/drawing/2014/main" id="{C06E322D-60BC-4A32-BF5D-4E37E7A46050}"/>
              </a:ext>
            </a:extLst>
          </p:cNvPr>
          <p:cNvSpPr>
            <a:spLocks noGrp="1"/>
          </p:cNvSpPr>
          <p:nvPr>
            <p:ph type="body" sz="quarter" idx="26"/>
          </p:nvPr>
        </p:nvSpPr>
        <p:spPr>
          <a:xfrm>
            <a:off x="432142" y="1442192"/>
            <a:ext cx="4524950" cy="400970"/>
          </a:xfrm>
        </p:spPr>
        <p:txBody>
          <a:bodyPr/>
          <a:lstStyle/>
          <a:p>
            <a:endParaRPr lang="en-AU" sz="1400" dirty="0"/>
          </a:p>
        </p:txBody>
      </p:sp>
      <p:sp>
        <p:nvSpPr>
          <p:cNvPr id="46" name="Content Placeholder 45">
            <a:extLst>
              <a:ext uri="{FF2B5EF4-FFF2-40B4-BE49-F238E27FC236}">
                <a16:creationId xmlns:a16="http://schemas.microsoft.com/office/drawing/2014/main" id="{D7A4C975-EBC9-43A0-8C39-4C2C8FB93919}"/>
              </a:ext>
            </a:extLst>
          </p:cNvPr>
          <p:cNvSpPr>
            <a:spLocks noGrp="1"/>
          </p:cNvSpPr>
          <p:nvPr>
            <p:ph sz="quarter" idx="27"/>
          </p:nvPr>
        </p:nvSpPr>
        <p:spPr/>
        <p:txBody>
          <a:bodyPr>
            <a:normAutofit/>
          </a:bodyPr>
          <a:lstStyle/>
          <a:p>
            <a:endParaRPr lang="en-AU" sz="1100" dirty="0"/>
          </a:p>
        </p:txBody>
      </p:sp>
      <p:sp>
        <p:nvSpPr>
          <p:cNvPr id="47" name="Text Placeholder 46">
            <a:extLst>
              <a:ext uri="{FF2B5EF4-FFF2-40B4-BE49-F238E27FC236}">
                <a16:creationId xmlns:a16="http://schemas.microsoft.com/office/drawing/2014/main" id="{76E66C38-6960-4355-99F3-FCDCAF22C479}"/>
              </a:ext>
            </a:extLst>
          </p:cNvPr>
          <p:cNvSpPr>
            <a:spLocks noGrp="1"/>
          </p:cNvSpPr>
          <p:nvPr>
            <p:ph type="body" sz="quarter" idx="28"/>
          </p:nvPr>
        </p:nvSpPr>
        <p:spPr>
          <a:xfrm>
            <a:off x="5265320" y="4985866"/>
            <a:ext cx="4592196" cy="400970"/>
          </a:xfrm>
        </p:spPr>
        <p:txBody>
          <a:bodyPr/>
          <a:lstStyle/>
          <a:p>
            <a:endParaRPr lang="en-AU" sz="1400" dirty="0"/>
          </a:p>
        </p:txBody>
      </p:sp>
      <p:sp>
        <p:nvSpPr>
          <p:cNvPr id="48" name="Text Placeholder 47">
            <a:extLst>
              <a:ext uri="{FF2B5EF4-FFF2-40B4-BE49-F238E27FC236}">
                <a16:creationId xmlns:a16="http://schemas.microsoft.com/office/drawing/2014/main" id="{98FAAB11-497A-4A47-A150-9A02F061B927}"/>
              </a:ext>
            </a:extLst>
          </p:cNvPr>
          <p:cNvSpPr>
            <a:spLocks noGrp="1"/>
          </p:cNvSpPr>
          <p:nvPr>
            <p:ph type="body" sz="quarter" idx="29"/>
          </p:nvPr>
        </p:nvSpPr>
        <p:spPr/>
        <p:txBody>
          <a:bodyPr/>
          <a:lstStyle/>
          <a:p>
            <a:endParaRPr lang="en-AU" sz="1200" dirty="0"/>
          </a:p>
        </p:txBody>
      </p:sp>
      <p:sp>
        <p:nvSpPr>
          <p:cNvPr id="49" name="Content Placeholder 48">
            <a:extLst>
              <a:ext uri="{FF2B5EF4-FFF2-40B4-BE49-F238E27FC236}">
                <a16:creationId xmlns:a16="http://schemas.microsoft.com/office/drawing/2014/main" id="{10C5E4AC-94A3-47DB-AF61-7FBED30DA7D5}"/>
              </a:ext>
            </a:extLst>
          </p:cNvPr>
          <p:cNvSpPr>
            <a:spLocks noGrp="1"/>
          </p:cNvSpPr>
          <p:nvPr>
            <p:ph sz="quarter" idx="30"/>
          </p:nvPr>
        </p:nvSpPr>
        <p:spPr/>
        <p:txBody>
          <a:bodyPr>
            <a:normAutofit/>
          </a:bodyPr>
          <a:lstStyle/>
          <a:p>
            <a:endParaRPr lang="en-AU" sz="1100" dirty="0"/>
          </a:p>
        </p:txBody>
      </p:sp>
      <p:sp>
        <p:nvSpPr>
          <p:cNvPr id="51" name="Picture Placeholder 50">
            <a:extLst>
              <a:ext uri="{FF2B5EF4-FFF2-40B4-BE49-F238E27FC236}">
                <a16:creationId xmlns:a16="http://schemas.microsoft.com/office/drawing/2014/main" id="{D0668653-384C-4AA5-99C4-AEA9301465F6}"/>
              </a:ext>
            </a:extLst>
          </p:cNvPr>
          <p:cNvSpPr>
            <a:spLocks noGrp="1"/>
          </p:cNvSpPr>
          <p:nvPr>
            <p:ph type="pic" sz="quarter" idx="32"/>
          </p:nvPr>
        </p:nvSpPr>
        <p:spPr/>
        <p:txBody>
          <a:bodyPr/>
          <a:lstStyle/>
          <a:p>
            <a:endParaRPr lang="en-US"/>
          </a:p>
        </p:txBody>
      </p:sp>
      <p:sp>
        <p:nvSpPr>
          <p:cNvPr id="52" name="Picture Placeholder 51">
            <a:extLst>
              <a:ext uri="{FF2B5EF4-FFF2-40B4-BE49-F238E27FC236}">
                <a16:creationId xmlns:a16="http://schemas.microsoft.com/office/drawing/2014/main" id="{069F7E04-8B11-469D-9775-D8EAEF216522}"/>
              </a:ext>
            </a:extLst>
          </p:cNvPr>
          <p:cNvSpPr>
            <a:spLocks noGrp="1"/>
          </p:cNvSpPr>
          <p:nvPr>
            <p:ph type="pic" sz="quarter" idx="34"/>
          </p:nvPr>
        </p:nvSpPr>
        <p:spPr/>
        <p:txBody>
          <a:bodyPr/>
          <a:lstStyle/>
          <a:p>
            <a:endParaRPr lang="en-US"/>
          </a:p>
        </p:txBody>
      </p:sp>
      <p:sp>
        <p:nvSpPr>
          <p:cNvPr id="53" name="Content Placeholder 52">
            <a:extLst>
              <a:ext uri="{FF2B5EF4-FFF2-40B4-BE49-F238E27FC236}">
                <a16:creationId xmlns:a16="http://schemas.microsoft.com/office/drawing/2014/main" id="{2CE01D3A-3214-44F7-903C-90D0AE541109}"/>
              </a:ext>
            </a:extLst>
          </p:cNvPr>
          <p:cNvSpPr>
            <a:spLocks noGrp="1"/>
          </p:cNvSpPr>
          <p:nvPr>
            <p:ph sz="quarter" idx="36"/>
          </p:nvPr>
        </p:nvSpPr>
        <p:spPr>
          <a:xfrm>
            <a:off x="10165520" y="7703763"/>
            <a:ext cx="4521689" cy="1925324"/>
          </a:xfrm>
        </p:spPr>
        <p:txBody>
          <a:bodyPr>
            <a:normAutofit/>
          </a:bodyPr>
          <a:lstStyle/>
          <a:p>
            <a:endParaRPr lang="en-AU" sz="1100" dirty="0"/>
          </a:p>
        </p:txBody>
      </p:sp>
      <p:sp>
        <p:nvSpPr>
          <p:cNvPr id="54" name="Text Placeholder 53">
            <a:extLst>
              <a:ext uri="{FF2B5EF4-FFF2-40B4-BE49-F238E27FC236}">
                <a16:creationId xmlns:a16="http://schemas.microsoft.com/office/drawing/2014/main" id="{D94B9FAE-968B-4F53-8F4F-50610F45941F}"/>
              </a:ext>
            </a:extLst>
          </p:cNvPr>
          <p:cNvSpPr>
            <a:spLocks noGrp="1"/>
          </p:cNvSpPr>
          <p:nvPr>
            <p:ph type="body" sz="quarter" idx="37"/>
          </p:nvPr>
        </p:nvSpPr>
        <p:spPr>
          <a:xfrm>
            <a:off x="10165520" y="7302793"/>
            <a:ext cx="4521689" cy="400970"/>
          </a:xfrm>
        </p:spPr>
        <p:txBody>
          <a:bodyPr/>
          <a:lstStyle/>
          <a:p>
            <a:endParaRPr lang="en-AU" sz="1400" dirty="0"/>
          </a:p>
        </p:txBody>
      </p:sp>
      <p:sp>
        <p:nvSpPr>
          <p:cNvPr id="56" name="Text Placeholder 55">
            <a:extLst>
              <a:ext uri="{FF2B5EF4-FFF2-40B4-BE49-F238E27FC236}">
                <a16:creationId xmlns:a16="http://schemas.microsoft.com/office/drawing/2014/main" id="{DD1BED0B-C7C8-4F17-919C-DF9B47352C9A}"/>
              </a:ext>
            </a:extLst>
          </p:cNvPr>
          <p:cNvSpPr>
            <a:spLocks noGrp="1"/>
          </p:cNvSpPr>
          <p:nvPr>
            <p:ph type="body" sz="quarter" idx="39"/>
          </p:nvPr>
        </p:nvSpPr>
        <p:spPr>
          <a:xfrm>
            <a:off x="5265320" y="4515077"/>
            <a:ext cx="9420304" cy="400970"/>
          </a:xfrm>
        </p:spPr>
        <p:txBody>
          <a:bodyPr/>
          <a:lstStyle/>
          <a:p>
            <a:endParaRPr lang="en-AU" sz="800" dirty="0"/>
          </a:p>
        </p:txBody>
      </p:sp>
      <p:sp>
        <p:nvSpPr>
          <p:cNvPr id="62" name="Text Placeholder 61">
            <a:extLst>
              <a:ext uri="{FF2B5EF4-FFF2-40B4-BE49-F238E27FC236}">
                <a16:creationId xmlns:a16="http://schemas.microsoft.com/office/drawing/2014/main" id="{1E5E1273-58B8-4D17-8045-57E2FB91B47C}"/>
              </a:ext>
            </a:extLst>
          </p:cNvPr>
          <p:cNvSpPr>
            <a:spLocks noGrp="1"/>
          </p:cNvSpPr>
          <p:nvPr>
            <p:ph type="body" sz="quarter" idx="47"/>
          </p:nvPr>
        </p:nvSpPr>
        <p:spPr>
          <a:xfrm>
            <a:off x="10163810" y="4985866"/>
            <a:ext cx="4521689" cy="400970"/>
          </a:xfrm>
        </p:spPr>
        <p:txBody>
          <a:bodyPr/>
          <a:lstStyle/>
          <a:p>
            <a:endParaRPr lang="en-AU" sz="1400" dirty="0"/>
          </a:p>
        </p:txBody>
      </p:sp>
      <p:sp>
        <p:nvSpPr>
          <p:cNvPr id="63" name="Text Placeholder 62">
            <a:extLst>
              <a:ext uri="{FF2B5EF4-FFF2-40B4-BE49-F238E27FC236}">
                <a16:creationId xmlns:a16="http://schemas.microsoft.com/office/drawing/2014/main" id="{2162761A-70D5-4D1C-A700-3A75B1D4BE70}"/>
              </a:ext>
            </a:extLst>
          </p:cNvPr>
          <p:cNvSpPr>
            <a:spLocks noGrp="1"/>
          </p:cNvSpPr>
          <p:nvPr>
            <p:ph type="body" sz="quarter" idx="48"/>
          </p:nvPr>
        </p:nvSpPr>
        <p:spPr/>
        <p:txBody>
          <a:bodyPr/>
          <a:lstStyle/>
          <a:p>
            <a:endParaRPr lang="en-AU" sz="1200" dirty="0"/>
          </a:p>
        </p:txBody>
      </p:sp>
      <p:sp>
        <p:nvSpPr>
          <p:cNvPr id="58" name="Text Placeholder 57">
            <a:extLst>
              <a:ext uri="{FF2B5EF4-FFF2-40B4-BE49-F238E27FC236}">
                <a16:creationId xmlns:a16="http://schemas.microsoft.com/office/drawing/2014/main" id="{D467AD12-BFD1-4B72-9ED5-2CFEC8449604}"/>
              </a:ext>
            </a:extLst>
          </p:cNvPr>
          <p:cNvSpPr>
            <a:spLocks noGrp="1"/>
          </p:cNvSpPr>
          <p:nvPr>
            <p:ph type="body" sz="quarter" idx="41"/>
          </p:nvPr>
        </p:nvSpPr>
        <p:spPr/>
        <p:txBody>
          <a:bodyPr/>
          <a:lstStyle/>
          <a:p>
            <a:endParaRPr lang="en-AU" sz="800" dirty="0"/>
          </a:p>
        </p:txBody>
      </p:sp>
      <p:sp>
        <p:nvSpPr>
          <p:cNvPr id="59" name="Text Placeholder 58">
            <a:extLst>
              <a:ext uri="{FF2B5EF4-FFF2-40B4-BE49-F238E27FC236}">
                <a16:creationId xmlns:a16="http://schemas.microsoft.com/office/drawing/2014/main" id="{5E1AF60F-851B-4ED8-8A15-8B803B7119DA}"/>
              </a:ext>
            </a:extLst>
          </p:cNvPr>
          <p:cNvSpPr>
            <a:spLocks noGrp="1"/>
          </p:cNvSpPr>
          <p:nvPr>
            <p:ph type="body" sz="quarter" idx="43"/>
          </p:nvPr>
        </p:nvSpPr>
        <p:spPr/>
        <p:txBody>
          <a:bodyPr/>
          <a:lstStyle/>
          <a:p>
            <a:endParaRPr lang="en-AU"/>
          </a:p>
        </p:txBody>
      </p:sp>
      <p:sp>
        <p:nvSpPr>
          <p:cNvPr id="60" name="Text Placeholder 59">
            <a:extLst>
              <a:ext uri="{FF2B5EF4-FFF2-40B4-BE49-F238E27FC236}">
                <a16:creationId xmlns:a16="http://schemas.microsoft.com/office/drawing/2014/main" id="{E53FD1EC-6A7B-4FCA-B7C0-9BDF95FFFF49}"/>
              </a:ext>
            </a:extLst>
          </p:cNvPr>
          <p:cNvSpPr>
            <a:spLocks noGrp="1"/>
          </p:cNvSpPr>
          <p:nvPr>
            <p:ph type="body" sz="quarter" idx="44"/>
          </p:nvPr>
        </p:nvSpPr>
        <p:spPr/>
        <p:txBody>
          <a:bodyPr/>
          <a:lstStyle/>
          <a:p>
            <a:endParaRPr lang="en-AU"/>
          </a:p>
        </p:txBody>
      </p:sp>
      <p:sp>
        <p:nvSpPr>
          <p:cNvPr id="61" name="Text Placeholder 60">
            <a:extLst>
              <a:ext uri="{FF2B5EF4-FFF2-40B4-BE49-F238E27FC236}">
                <a16:creationId xmlns:a16="http://schemas.microsoft.com/office/drawing/2014/main" id="{44142A77-2A1D-4855-8981-FE67A69A8438}"/>
              </a:ext>
            </a:extLst>
          </p:cNvPr>
          <p:cNvSpPr>
            <a:spLocks noGrp="1"/>
          </p:cNvSpPr>
          <p:nvPr>
            <p:ph type="body" sz="quarter" idx="45"/>
          </p:nvPr>
        </p:nvSpPr>
        <p:spPr/>
        <p:txBody>
          <a:bodyPr/>
          <a:lstStyle/>
          <a:p>
            <a:endParaRPr lang="en-AU"/>
          </a:p>
        </p:txBody>
      </p:sp>
      <p:sp>
        <p:nvSpPr>
          <p:cNvPr id="64" name="TextBox 63">
            <a:extLst>
              <a:ext uri="{FF2B5EF4-FFF2-40B4-BE49-F238E27FC236}">
                <a16:creationId xmlns:a16="http://schemas.microsoft.com/office/drawing/2014/main" id="{1B63CE93-3889-4A15-9114-9D8949C540AB}"/>
              </a:ext>
            </a:extLst>
          </p:cNvPr>
          <p:cNvSpPr txBox="1"/>
          <p:nvPr/>
        </p:nvSpPr>
        <p:spPr>
          <a:xfrm>
            <a:off x="439480" y="10189731"/>
            <a:ext cx="4400244" cy="215444"/>
          </a:xfrm>
          <a:prstGeom prst="rect">
            <a:avLst/>
          </a:prstGeom>
          <a:noFill/>
        </p:spPr>
        <p:txBody>
          <a:bodyPr wrap="none" lIns="0" tIns="0" rIns="0" bIns="0" rtlCol="0">
            <a:spAutoFit/>
          </a:bodyPr>
          <a:lstStyle/>
          <a:p>
            <a:r>
              <a:rPr lang="en-AU" sz="1400" dirty="0">
                <a:solidFill>
                  <a:schemeClr val="accent1"/>
                </a:solidFill>
              </a:rPr>
              <a:t>School of Electrical Engineering and Computer Science</a:t>
            </a:r>
          </a:p>
        </p:txBody>
      </p:sp>
      <p:sp>
        <p:nvSpPr>
          <p:cNvPr id="65" name="TextBox 64">
            <a:extLst>
              <a:ext uri="{FF2B5EF4-FFF2-40B4-BE49-F238E27FC236}">
                <a16:creationId xmlns:a16="http://schemas.microsoft.com/office/drawing/2014/main" id="{E907B339-729B-489A-9F22-3D89C36DB91A}"/>
              </a:ext>
            </a:extLst>
          </p:cNvPr>
          <p:cNvSpPr txBox="1"/>
          <p:nvPr/>
        </p:nvSpPr>
        <p:spPr>
          <a:xfrm>
            <a:off x="3094748" y="9932037"/>
            <a:ext cx="408766" cy="103105"/>
          </a:xfrm>
          <a:prstGeom prst="rect">
            <a:avLst/>
          </a:prstGeom>
          <a:noFill/>
        </p:spPr>
        <p:txBody>
          <a:bodyPr wrap="none" lIns="0" tIns="0" rIns="0" bIns="0" rtlCol="0">
            <a:spAutoFit/>
          </a:bodyPr>
          <a:lstStyle/>
          <a:p>
            <a:r>
              <a:rPr lang="en-AU" sz="670" b="1" dirty="0" err="1">
                <a:solidFill>
                  <a:schemeClr val="accent1"/>
                </a:solidFill>
              </a:rPr>
              <a:t>uq.edu.au</a:t>
            </a:r>
            <a:endParaRPr lang="en-AU" sz="670" b="1" dirty="0">
              <a:solidFill>
                <a:schemeClr val="accent1"/>
              </a:solidFill>
            </a:endParaRPr>
          </a:p>
        </p:txBody>
      </p:sp>
      <p:sp>
        <p:nvSpPr>
          <p:cNvPr id="66" name="TextBox 65">
            <a:extLst>
              <a:ext uri="{FF2B5EF4-FFF2-40B4-BE49-F238E27FC236}">
                <a16:creationId xmlns:a16="http://schemas.microsoft.com/office/drawing/2014/main" id="{0B0488B3-E047-41AD-AFE5-76A7FF2C98B6}"/>
              </a:ext>
            </a:extLst>
          </p:cNvPr>
          <p:cNvSpPr txBox="1"/>
          <p:nvPr/>
        </p:nvSpPr>
        <p:spPr>
          <a:xfrm>
            <a:off x="5265330" y="9738394"/>
            <a:ext cx="1083630" cy="138499"/>
          </a:xfrm>
          <a:prstGeom prst="rect">
            <a:avLst/>
          </a:prstGeom>
          <a:noFill/>
        </p:spPr>
        <p:txBody>
          <a:bodyPr wrap="none" lIns="0" tIns="0" rIns="0" bIns="0" rtlCol="0">
            <a:spAutoFit/>
          </a:bodyPr>
          <a:lstStyle/>
          <a:p>
            <a:r>
              <a:rPr lang="en-AU" sz="900" b="1" dirty="0">
                <a:solidFill>
                  <a:schemeClr val="accent1"/>
                </a:solidFill>
              </a:rPr>
              <a:t>Acknowledgements</a:t>
            </a:r>
          </a:p>
        </p:txBody>
      </p:sp>
      <p:pic>
        <p:nvPicPr>
          <p:cNvPr id="67" name="Graphic 66">
            <a:extLst>
              <a:ext uri="{FF2B5EF4-FFF2-40B4-BE49-F238E27FC236}">
                <a16:creationId xmlns:a16="http://schemas.microsoft.com/office/drawing/2014/main" id="{BCDDC253-1B33-4A3B-B312-684116CEB4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480" y="9814532"/>
            <a:ext cx="94073" cy="94073"/>
          </a:xfrm>
          <a:prstGeom prst="rect">
            <a:avLst/>
          </a:prstGeom>
        </p:spPr>
      </p:pic>
      <p:pic>
        <p:nvPicPr>
          <p:cNvPr id="68" name="Graphic 67">
            <a:extLst>
              <a:ext uri="{FF2B5EF4-FFF2-40B4-BE49-F238E27FC236}">
                <a16:creationId xmlns:a16="http://schemas.microsoft.com/office/drawing/2014/main" id="{16DAEF19-39DF-4936-86CA-17C0DE290D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9656" y="9946364"/>
            <a:ext cx="94073" cy="94073"/>
          </a:xfrm>
          <a:prstGeom prst="rect">
            <a:avLst/>
          </a:prstGeom>
        </p:spPr>
      </p:pic>
      <p:pic>
        <p:nvPicPr>
          <p:cNvPr id="69" name="Graphic 68">
            <a:extLst>
              <a:ext uri="{FF2B5EF4-FFF2-40B4-BE49-F238E27FC236}">
                <a16:creationId xmlns:a16="http://schemas.microsoft.com/office/drawing/2014/main" id="{12EBCD2F-EF6B-47C0-B568-6053E750820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920760" y="9814532"/>
            <a:ext cx="94073" cy="94073"/>
          </a:xfrm>
          <a:prstGeom prst="rect">
            <a:avLst/>
          </a:prstGeom>
        </p:spPr>
      </p:pic>
      <p:pic>
        <p:nvPicPr>
          <p:cNvPr id="70" name="Graphic 69">
            <a:extLst>
              <a:ext uri="{FF2B5EF4-FFF2-40B4-BE49-F238E27FC236}">
                <a16:creationId xmlns:a16="http://schemas.microsoft.com/office/drawing/2014/main" id="{F4539A11-4227-47B5-8C7B-899FEA6ABD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20760" y="9946364"/>
            <a:ext cx="94073" cy="94073"/>
          </a:xfrm>
          <a:prstGeom prst="rect">
            <a:avLst/>
          </a:prstGeom>
        </p:spPr>
      </p:pic>
      <p:sp>
        <p:nvSpPr>
          <p:cNvPr id="2" name="Footer Placeholder 15">
            <a:extLst>
              <a:ext uri="{FF2B5EF4-FFF2-40B4-BE49-F238E27FC236}">
                <a16:creationId xmlns:a16="http://schemas.microsoft.com/office/drawing/2014/main" id="{BAE85B93-43E3-75B2-CC85-7A438402BC4B}"/>
              </a:ext>
            </a:extLst>
          </p:cNvPr>
          <p:cNvSpPr txBox="1">
            <a:spLocks/>
          </p:cNvSpPr>
          <p:nvPr/>
        </p:nvSpPr>
        <p:spPr>
          <a:xfrm rot="16200000">
            <a:off x="14184252" y="9060045"/>
            <a:ext cx="1085078" cy="82583"/>
          </a:xfrm>
          <a:prstGeom prst="rect">
            <a:avLst/>
          </a:prstGeom>
        </p:spPr>
        <p:txBody>
          <a:bodyPr/>
          <a:lstStyle>
            <a:defPPr>
              <a:defRPr lang="en-US"/>
            </a:defPPr>
            <a:lvl1pPr marL="0" algn="l" defTabSz="2479578" rtl="0" eaLnBrk="1" latinLnBrk="0" hangingPunct="1">
              <a:defRPr sz="4881" kern="1200">
                <a:solidFill>
                  <a:schemeClr val="tx1"/>
                </a:solidFill>
                <a:latin typeface="+mn-lt"/>
                <a:ea typeface="+mn-ea"/>
                <a:cs typeface="+mn-cs"/>
              </a:defRPr>
            </a:lvl1pPr>
            <a:lvl2pPr marL="1239789" algn="l" defTabSz="2479578" rtl="0" eaLnBrk="1" latinLnBrk="0" hangingPunct="1">
              <a:defRPr sz="4881" kern="1200">
                <a:solidFill>
                  <a:schemeClr val="tx1"/>
                </a:solidFill>
                <a:latin typeface="+mn-lt"/>
                <a:ea typeface="+mn-ea"/>
                <a:cs typeface="+mn-cs"/>
              </a:defRPr>
            </a:lvl2pPr>
            <a:lvl3pPr marL="2479578" algn="l" defTabSz="2479578" rtl="0" eaLnBrk="1" latinLnBrk="0" hangingPunct="1">
              <a:defRPr sz="4881" kern="1200">
                <a:solidFill>
                  <a:schemeClr val="tx1"/>
                </a:solidFill>
                <a:latin typeface="+mn-lt"/>
                <a:ea typeface="+mn-ea"/>
                <a:cs typeface="+mn-cs"/>
              </a:defRPr>
            </a:lvl3pPr>
            <a:lvl4pPr marL="3719368" algn="l" defTabSz="2479578" rtl="0" eaLnBrk="1" latinLnBrk="0" hangingPunct="1">
              <a:defRPr sz="4881" kern="1200">
                <a:solidFill>
                  <a:schemeClr val="tx1"/>
                </a:solidFill>
                <a:latin typeface="+mn-lt"/>
                <a:ea typeface="+mn-ea"/>
                <a:cs typeface="+mn-cs"/>
              </a:defRPr>
            </a:lvl4pPr>
            <a:lvl5pPr marL="4959157" algn="l" defTabSz="2479578" rtl="0" eaLnBrk="1" latinLnBrk="0" hangingPunct="1">
              <a:defRPr sz="4881" kern="1200">
                <a:solidFill>
                  <a:schemeClr val="tx1"/>
                </a:solidFill>
                <a:latin typeface="+mn-lt"/>
                <a:ea typeface="+mn-ea"/>
                <a:cs typeface="+mn-cs"/>
              </a:defRPr>
            </a:lvl5pPr>
            <a:lvl6pPr marL="6198946" algn="l" defTabSz="2479578" rtl="0" eaLnBrk="1" latinLnBrk="0" hangingPunct="1">
              <a:defRPr sz="4881" kern="1200">
                <a:solidFill>
                  <a:schemeClr val="tx1"/>
                </a:solidFill>
                <a:latin typeface="+mn-lt"/>
                <a:ea typeface="+mn-ea"/>
                <a:cs typeface="+mn-cs"/>
              </a:defRPr>
            </a:lvl6pPr>
            <a:lvl7pPr marL="7438735" algn="l" defTabSz="2479578" rtl="0" eaLnBrk="1" latinLnBrk="0" hangingPunct="1">
              <a:defRPr sz="4881" kern="1200">
                <a:solidFill>
                  <a:schemeClr val="tx1"/>
                </a:solidFill>
                <a:latin typeface="+mn-lt"/>
                <a:ea typeface="+mn-ea"/>
                <a:cs typeface="+mn-cs"/>
              </a:defRPr>
            </a:lvl7pPr>
            <a:lvl8pPr marL="8678525" algn="l" defTabSz="2479578" rtl="0" eaLnBrk="1" latinLnBrk="0" hangingPunct="1">
              <a:defRPr sz="4881" kern="1200">
                <a:solidFill>
                  <a:schemeClr val="tx1"/>
                </a:solidFill>
                <a:latin typeface="+mn-lt"/>
                <a:ea typeface="+mn-ea"/>
                <a:cs typeface="+mn-cs"/>
              </a:defRPr>
            </a:lvl8pPr>
            <a:lvl9pPr marL="9918314" algn="l" defTabSz="2479578" rtl="0" eaLnBrk="1" latinLnBrk="0" hangingPunct="1">
              <a:defRPr sz="4881" kern="1200">
                <a:solidFill>
                  <a:schemeClr val="tx1"/>
                </a:solidFill>
                <a:latin typeface="+mn-lt"/>
                <a:ea typeface="+mn-ea"/>
                <a:cs typeface="+mn-cs"/>
              </a:defRPr>
            </a:lvl9pPr>
          </a:lstStyle>
          <a:p>
            <a:r>
              <a:rPr lang="en-AU" sz="450" dirty="0"/>
              <a:t>CRICOS 00025B • TEQSA PRV12080 </a:t>
            </a:r>
          </a:p>
        </p:txBody>
      </p:sp>
    </p:spTree>
    <p:extLst>
      <p:ext uri="{BB962C8B-B14F-4D97-AF65-F5344CB8AC3E}">
        <p14:creationId xmlns:p14="http://schemas.microsoft.com/office/powerpoint/2010/main" val="40741527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 name="Graphic 34">
            <a:extLst>
              <a:ext uri="{FF2B5EF4-FFF2-40B4-BE49-F238E27FC236}">
                <a16:creationId xmlns:a16="http://schemas.microsoft.com/office/drawing/2014/main" id="{F33ED3AA-082D-44AA-B859-C606C1B27C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9656" y="9946364"/>
            <a:ext cx="94073" cy="94073"/>
          </a:xfrm>
          <a:prstGeom prst="rect">
            <a:avLst/>
          </a:prstGeom>
        </p:spPr>
      </p:pic>
      <p:pic>
        <p:nvPicPr>
          <p:cNvPr id="37" name="Graphic 36">
            <a:extLst>
              <a:ext uri="{FF2B5EF4-FFF2-40B4-BE49-F238E27FC236}">
                <a16:creationId xmlns:a16="http://schemas.microsoft.com/office/drawing/2014/main" id="{52C062D3-A72C-4506-8DA6-F052C4B699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20760" y="9946364"/>
            <a:ext cx="94073" cy="94073"/>
          </a:xfrm>
          <a:prstGeom prst="rect">
            <a:avLst/>
          </a:prstGeom>
        </p:spPr>
      </p:pic>
      <p:pic>
        <p:nvPicPr>
          <p:cNvPr id="36" name="Graphic 35">
            <a:extLst>
              <a:ext uri="{FF2B5EF4-FFF2-40B4-BE49-F238E27FC236}">
                <a16:creationId xmlns:a16="http://schemas.microsoft.com/office/drawing/2014/main" id="{615B43D9-9B42-41FA-A55C-66305BADAC9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920760" y="9814532"/>
            <a:ext cx="94073" cy="94073"/>
          </a:xfrm>
          <a:prstGeom prst="rect">
            <a:avLst/>
          </a:prstGeom>
        </p:spPr>
      </p:pic>
      <p:sp>
        <p:nvSpPr>
          <p:cNvPr id="52" name="Text Placeholder 51">
            <a:extLst>
              <a:ext uri="{FF2B5EF4-FFF2-40B4-BE49-F238E27FC236}">
                <a16:creationId xmlns:a16="http://schemas.microsoft.com/office/drawing/2014/main" id="{3902D9CE-6D13-4E3B-AE2C-239793073623}"/>
              </a:ext>
            </a:extLst>
          </p:cNvPr>
          <p:cNvSpPr>
            <a:spLocks noGrp="1"/>
          </p:cNvSpPr>
          <p:nvPr>
            <p:ph type="body" sz="quarter" idx="40"/>
          </p:nvPr>
        </p:nvSpPr>
        <p:spPr/>
        <p:txBody>
          <a:bodyPr/>
          <a:lstStyle/>
          <a:p>
            <a:endParaRPr lang="en-AU" sz="800" dirty="0"/>
          </a:p>
        </p:txBody>
      </p:sp>
      <p:sp>
        <p:nvSpPr>
          <p:cNvPr id="49" name="Text Placeholder 48">
            <a:extLst>
              <a:ext uri="{FF2B5EF4-FFF2-40B4-BE49-F238E27FC236}">
                <a16:creationId xmlns:a16="http://schemas.microsoft.com/office/drawing/2014/main" id="{9676F44E-8A29-4AFF-9546-44C035D071ED}"/>
              </a:ext>
            </a:extLst>
          </p:cNvPr>
          <p:cNvSpPr>
            <a:spLocks noGrp="1"/>
          </p:cNvSpPr>
          <p:nvPr>
            <p:ph type="body" sz="quarter" idx="38"/>
          </p:nvPr>
        </p:nvSpPr>
        <p:spPr/>
        <p:txBody>
          <a:bodyPr/>
          <a:lstStyle/>
          <a:p>
            <a:endParaRPr lang="en-AU" sz="800"/>
          </a:p>
        </p:txBody>
      </p:sp>
      <p:sp>
        <p:nvSpPr>
          <p:cNvPr id="30" name="Content Placeholder 29">
            <a:extLst>
              <a:ext uri="{FF2B5EF4-FFF2-40B4-BE49-F238E27FC236}">
                <a16:creationId xmlns:a16="http://schemas.microsoft.com/office/drawing/2014/main" id="{1F25BC0A-D5EC-418D-98F1-B138EDD0C7CA}"/>
              </a:ext>
            </a:extLst>
          </p:cNvPr>
          <p:cNvSpPr>
            <a:spLocks noGrp="1"/>
          </p:cNvSpPr>
          <p:nvPr>
            <p:ph sz="quarter" idx="10"/>
          </p:nvPr>
        </p:nvSpPr>
        <p:spPr>
          <a:xfrm>
            <a:off x="431791" y="6822122"/>
            <a:ext cx="4525876" cy="2665327"/>
          </a:xfrm>
        </p:spPr>
        <p:txBody>
          <a:bodyPr>
            <a:normAutofit/>
          </a:bodyPr>
          <a:lstStyle/>
          <a:p>
            <a:endParaRPr lang="en-AU" sz="1100" dirty="0"/>
          </a:p>
        </p:txBody>
      </p:sp>
      <p:sp>
        <p:nvSpPr>
          <p:cNvPr id="31" name="Text Placeholder 30">
            <a:extLst>
              <a:ext uri="{FF2B5EF4-FFF2-40B4-BE49-F238E27FC236}">
                <a16:creationId xmlns:a16="http://schemas.microsoft.com/office/drawing/2014/main" id="{D61CF5B9-2754-408A-A72A-83A15FA399EB}"/>
              </a:ext>
            </a:extLst>
          </p:cNvPr>
          <p:cNvSpPr>
            <a:spLocks noGrp="1"/>
          </p:cNvSpPr>
          <p:nvPr>
            <p:ph type="body" sz="quarter" idx="19"/>
          </p:nvPr>
        </p:nvSpPr>
        <p:spPr>
          <a:xfrm>
            <a:off x="414127" y="1037455"/>
            <a:ext cx="14254183" cy="161583"/>
          </a:xfrm>
        </p:spPr>
        <p:txBody>
          <a:bodyPr/>
          <a:lstStyle/>
          <a:p>
            <a:endParaRPr lang="en-AU" sz="1050" dirty="0">
              <a:solidFill>
                <a:srgbClr val="999490"/>
              </a:solidFill>
            </a:endParaRPr>
          </a:p>
        </p:txBody>
      </p:sp>
      <p:sp>
        <p:nvSpPr>
          <p:cNvPr id="26" name="Title 25">
            <a:extLst>
              <a:ext uri="{FF2B5EF4-FFF2-40B4-BE49-F238E27FC236}">
                <a16:creationId xmlns:a16="http://schemas.microsoft.com/office/drawing/2014/main" id="{8AC0896D-81BA-4FB5-BA95-822604734969}"/>
              </a:ext>
            </a:extLst>
          </p:cNvPr>
          <p:cNvSpPr>
            <a:spLocks noGrp="1"/>
          </p:cNvSpPr>
          <p:nvPr>
            <p:ph type="title"/>
          </p:nvPr>
        </p:nvSpPr>
        <p:spPr>
          <a:xfrm>
            <a:off x="431792" y="190361"/>
            <a:ext cx="14254183" cy="430887"/>
          </a:xfrm>
        </p:spPr>
        <p:txBody>
          <a:bodyPr/>
          <a:lstStyle/>
          <a:p>
            <a:r>
              <a:rPr lang="en-AU" sz="2800" dirty="0">
                <a:solidFill>
                  <a:srgbClr val="51247A"/>
                </a:solidFill>
              </a:rPr>
              <a:t>Title of Your Project</a:t>
            </a:r>
          </a:p>
        </p:txBody>
      </p:sp>
      <p:sp>
        <p:nvSpPr>
          <p:cNvPr id="32" name="Text Placeholder 31">
            <a:extLst>
              <a:ext uri="{FF2B5EF4-FFF2-40B4-BE49-F238E27FC236}">
                <a16:creationId xmlns:a16="http://schemas.microsoft.com/office/drawing/2014/main" id="{43D221FA-F11D-448E-B205-A94E88868B7E}"/>
              </a:ext>
            </a:extLst>
          </p:cNvPr>
          <p:cNvSpPr>
            <a:spLocks noGrp="1"/>
          </p:cNvSpPr>
          <p:nvPr>
            <p:ph type="body" sz="quarter" idx="20"/>
          </p:nvPr>
        </p:nvSpPr>
        <p:spPr>
          <a:xfrm>
            <a:off x="414127" y="635921"/>
            <a:ext cx="14254183" cy="276999"/>
          </a:xfrm>
        </p:spPr>
        <p:txBody>
          <a:bodyPr/>
          <a:lstStyle/>
          <a:p>
            <a:r>
              <a:rPr lang="en-AU" sz="1800" dirty="0">
                <a:solidFill>
                  <a:srgbClr val="51247A"/>
                </a:solidFill>
              </a:rPr>
              <a:t>Your Name &amp; Supervisor Name</a:t>
            </a:r>
          </a:p>
        </p:txBody>
      </p:sp>
      <p:sp>
        <p:nvSpPr>
          <p:cNvPr id="33" name="Text Placeholder 32">
            <a:extLst>
              <a:ext uri="{FF2B5EF4-FFF2-40B4-BE49-F238E27FC236}">
                <a16:creationId xmlns:a16="http://schemas.microsoft.com/office/drawing/2014/main" id="{10F58964-D422-47E4-98EB-1DE302C083B6}"/>
              </a:ext>
            </a:extLst>
          </p:cNvPr>
          <p:cNvSpPr>
            <a:spLocks noGrp="1"/>
          </p:cNvSpPr>
          <p:nvPr>
            <p:ph type="body" sz="quarter" idx="22"/>
          </p:nvPr>
        </p:nvSpPr>
        <p:spPr>
          <a:xfrm>
            <a:off x="432142" y="6441663"/>
            <a:ext cx="4525301" cy="400970"/>
          </a:xfrm>
        </p:spPr>
        <p:txBody>
          <a:bodyPr/>
          <a:lstStyle/>
          <a:p>
            <a:endParaRPr lang="en-AU" sz="1400" dirty="0"/>
          </a:p>
        </p:txBody>
      </p:sp>
      <p:sp>
        <p:nvSpPr>
          <p:cNvPr id="38" name="Picture Placeholder 37">
            <a:extLst>
              <a:ext uri="{FF2B5EF4-FFF2-40B4-BE49-F238E27FC236}">
                <a16:creationId xmlns:a16="http://schemas.microsoft.com/office/drawing/2014/main" id="{6E5568E3-55C2-4C9B-A524-8E841677CC73}"/>
              </a:ext>
            </a:extLst>
          </p:cNvPr>
          <p:cNvSpPr>
            <a:spLocks noGrp="1"/>
          </p:cNvSpPr>
          <p:nvPr>
            <p:ph type="pic" sz="quarter" idx="24"/>
          </p:nvPr>
        </p:nvSpPr>
        <p:spPr/>
        <p:txBody>
          <a:bodyPr/>
          <a:lstStyle/>
          <a:p>
            <a:endParaRPr lang="en-US"/>
          </a:p>
        </p:txBody>
      </p:sp>
      <p:sp>
        <p:nvSpPr>
          <p:cNvPr id="39" name="Content Placeholder 38">
            <a:extLst>
              <a:ext uri="{FF2B5EF4-FFF2-40B4-BE49-F238E27FC236}">
                <a16:creationId xmlns:a16="http://schemas.microsoft.com/office/drawing/2014/main" id="{2F8E9CEF-51CC-4995-AB67-24211DD1E0E9}"/>
              </a:ext>
            </a:extLst>
          </p:cNvPr>
          <p:cNvSpPr>
            <a:spLocks noGrp="1"/>
          </p:cNvSpPr>
          <p:nvPr>
            <p:ph sz="quarter" idx="25"/>
          </p:nvPr>
        </p:nvSpPr>
        <p:spPr>
          <a:xfrm>
            <a:off x="431791" y="1843162"/>
            <a:ext cx="4525876" cy="1875230"/>
          </a:xfrm>
        </p:spPr>
        <p:txBody>
          <a:bodyPr>
            <a:normAutofit/>
          </a:bodyPr>
          <a:lstStyle/>
          <a:p>
            <a:endParaRPr lang="en-AU" sz="1100" dirty="0"/>
          </a:p>
        </p:txBody>
      </p:sp>
      <p:sp>
        <p:nvSpPr>
          <p:cNvPr id="40" name="Text Placeholder 39">
            <a:extLst>
              <a:ext uri="{FF2B5EF4-FFF2-40B4-BE49-F238E27FC236}">
                <a16:creationId xmlns:a16="http://schemas.microsoft.com/office/drawing/2014/main" id="{7F4ED778-505F-4A5B-95CA-1D20EFAB7627}"/>
              </a:ext>
            </a:extLst>
          </p:cNvPr>
          <p:cNvSpPr>
            <a:spLocks noGrp="1"/>
          </p:cNvSpPr>
          <p:nvPr>
            <p:ph type="body" sz="quarter" idx="26"/>
          </p:nvPr>
        </p:nvSpPr>
        <p:spPr>
          <a:xfrm>
            <a:off x="432142" y="1442192"/>
            <a:ext cx="4525301" cy="400970"/>
          </a:xfrm>
        </p:spPr>
        <p:txBody>
          <a:bodyPr/>
          <a:lstStyle/>
          <a:p>
            <a:endParaRPr lang="en-AU" sz="1400" dirty="0"/>
          </a:p>
        </p:txBody>
      </p:sp>
      <p:sp>
        <p:nvSpPr>
          <p:cNvPr id="41" name="Content Placeholder 40">
            <a:extLst>
              <a:ext uri="{FF2B5EF4-FFF2-40B4-BE49-F238E27FC236}">
                <a16:creationId xmlns:a16="http://schemas.microsoft.com/office/drawing/2014/main" id="{32917781-CC10-43F8-BDEE-CD129B539A95}"/>
              </a:ext>
            </a:extLst>
          </p:cNvPr>
          <p:cNvSpPr>
            <a:spLocks noGrp="1"/>
          </p:cNvSpPr>
          <p:nvPr>
            <p:ph sz="quarter" idx="27"/>
          </p:nvPr>
        </p:nvSpPr>
        <p:spPr>
          <a:xfrm>
            <a:off x="5265329" y="5744556"/>
            <a:ext cx="4591398" cy="946023"/>
          </a:xfrm>
        </p:spPr>
        <p:txBody>
          <a:bodyPr>
            <a:normAutofit/>
          </a:bodyPr>
          <a:lstStyle/>
          <a:p>
            <a:endParaRPr lang="en-AU" sz="1100"/>
          </a:p>
        </p:txBody>
      </p:sp>
      <p:sp>
        <p:nvSpPr>
          <p:cNvPr id="42" name="Text Placeholder 41">
            <a:extLst>
              <a:ext uri="{FF2B5EF4-FFF2-40B4-BE49-F238E27FC236}">
                <a16:creationId xmlns:a16="http://schemas.microsoft.com/office/drawing/2014/main" id="{752C4837-7BA8-458F-AD69-5A10E93D8E76}"/>
              </a:ext>
            </a:extLst>
          </p:cNvPr>
          <p:cNvSpPr>
            <a:spLocks noGrp="1"/>
          </p:cNvSpPr>
          <p:nvPr>
            <p:ph type="body" sz="quarter" idx="28"/>
          </p:nvPr>
        </p:nvSpPr>
        <p:spPr>
          <a:xfrm>
            <a:off x="5265329" y="4985866"/>
            <a:ext cx="4591398" cy="400970"/>
          </a:xfrm>
        </p:spPr>
        <p:txBody>
          <a:bodyPr/>
          <a:lstStyle/>
          <a:p>
            <a:endParaRPr lang="en-AU" sz="1400" dirty="0"/>
          </a:p>
        </p:txBody>
      </p:sp>
      <p:sp>
        <p:nvSpPr>
          <p:cNvPr id="43" name="Text Placeholder 42">
            <a:extLst>
              <a:ext uri="{FF2B5EF4-FFF2-40B4-BE49-F238E27FC236}">
                <a16:creationId xmlns:a16="http://schemas.microsoft.com/office/drawing/2014/main" id="{791B74F9-213A-4AE1-BCDF-1DB0EAFC1811}"/>
              </a:ext>
            </a:extLst>
          </p:cNvPr>
          <p:cNvSpPr>
            <a:spLocks noGrp="1"/>
          </p:cNvSpPr>
          <p:nvPr>
            <p:ph type="body" sz="quarter" idx="29"/>
          </p:nvPr>
        </p:nvSpPr>
        <p:spPr/>
        <p:txBody>
          <a:bodyPr/>
          <a:lstStyle/>
          <a:p>
            <a:endParaRPr lang="en-AU" sz="1200" dirty="0"/>
          </a:p>
        </p:txBody>
      </p:sp>
      <p:sp>
        <p:nvSpPr>
          <p:cNvPr id="45" name="Picture Placeholder 44">
            <a:extLst>
              <a:ext uri="{FF2B5EF4-FFF2-40B4-BE49-F238E27FC236}">
                <a16:creationId xmlns:a16="http://schemas.microsoft.com/office/drawing/2014/main" id="{A6CBA349-535F-484E-8CFC-110E507734CE}"/>
              </a:ext>
            </a:extLst>
          </p:cNvPr>
          <p:cNvSpPr>
            <a:spLocks noGrp="1"/>
          </p:cNvSpPr>
          <p:nvPr>
            <p:ph type="pic" sz="quarter" idx="32"/>
          </p:nvPr>
        </p:nvSpPr>
        <p:spPr/>
        <p:txBody>
          <a:bodyPr/>
          <a:lstStyle/>
          <a:p>
            <a:endParaRPr lang="en-US"/>
          </a:p>
        </p:txBody>
      </p:sp>
      <p:sp>
        <p:nvSpPr>
          <p:cNvPr id="46" name="Picture Placeholder 45">
            <a:extLst>
              <a:ext uri="{FF2B5EF4-FFF2-40B4-BE49-F238E27FC236}">
                <a16:creationId xmlns:a16="http://schemas.microsoft.com/office/drawing/2014/main" id="{96635B22-7388-41F0-84EE-C4A75E9469D3}"/>
              </a:ext>
            </a:extLst>
          </p:cNvPr>
          <p:cNvSpPr>
            <a:spLocks noGrp="1"/>
          </p:cNvSpPr>
          <p:nvPr>
            <p:ph type="pic" sz="quarter" idx="34"/>
          </p:nvPr>
        </p:nvSpPr>
        <p:spPr/>
        <p:txBody>
          <a:bodyPr/>
          <a:lstStyle/>
          <a:p>
            <a:endParaRPr lang="en-US"/>
          </a:p>
        </p:txBody>
      </p:sp>
      <p:sp>
        <p:nvSpPr>
          <p:cNvPr id="47" name="Content Placeholder 46">
            <a:extLst>
              <a:ext uri="{FF2B5EF4-FFF2-40B4-BE49-F238E27FC236}">
                <a16:creationId xmlns:a16="http://schemas.microsoft.com/office/drawing/2014/main" id="{C51440B7-CD75-43F3-8330-AA939FC0BE15}"/>
              </a:ext>
            </a:extLst>
          </p:cNvPr>
          <p:cNvSpPr>
            <a:spLocks noGrp="1"/>
          </p:cNvSpPr>
          <p:nvPr>
            <p:ph sz="quarter" idx="36"/>
          </p:nvPr>
        </p:nvSpPr>
        <p:spPr>
          <a:xfrm>
            <a:off x="10164594" y="7703763"/>
            <a:ext cx="4522615" cy="1783688"/>
          </a:xfrm>
        </p:spPr>
        <p:txBody>
          <a:bodyPr>
            <a:normAutofit/>
          </a:bodyPr>
          <a:lstStyle/>
          <a:p>
            <a:endParaRPr lang="en-AU" sz="1100" dirty="0"/>
          </a:p>
        </p:txBody>
      </p:sp>
      <p:sp>
        <p:nvSpPr>
          <p:cNvPr id="48" name="Text Placeholder 47">
            <a:extLst>
              <a:ext uri="{FF2B5EF4-FFF2-40B4-BE49-F238E27FC236}">
                <a16:creationId xmlns:a16="http://schemas.microsoft.com/office/drawing/2014/main" id="{FE53FC2A-1D55-4BE4-B4DF-1AB95DFB725C}"/>
              </a:ext>
            </a:extLst>
          </p:cNvPr>
          <p:cNvSpPr>
            <a:spLocks noGrp="1"/>
          </p:cNvSpPr>
          <p:nvPr>
            <p:ph type="body" sz="quarter" idx="37"/>
          </p:nvPr>
        </p:nvSpPr>
        <p:spPr>
          <a:xfrm>
            <a:off x="10164594" y="7302793"/>
            <a:ext cx="4522615" cy="400970"/>
          </a:xfrm>
        </p:spPr>
        <p:txBody>
          <a:bodyPr/>
          <a:lstStyle/>
          <a:p>
            <a:endParaRPr lang="en-AU" sz="1400" dirty="0"/>
          </a:p>
        </p:txBody>
      </p:sp>
      <p:sp>
        <p:nvSpPr>
          <p:cNvPr id="51" name="Text Placeholder 50">
            <a:extLst>
              <a:ext uri="{FF2B5EF4-FFF2-40B4-BE49-F238E27FC236}">
                <a16:creationId xmlns:a16="http://schemas.microsoft.com/office/drawing/2014/main" id="{15CBEAF6-1EB2-4C98-A659-135CA58BB206}"/>
              </a:ext>
            </a:extLst>
          </p:cNvPr>
          <p:cNvSpPr>
            <a:spLocks noGrp="1"/>
          </p:cNvSpPr>
          <p:nvPr>
            <p:ph type="body" sz="quarter" idx="39"/>
          </p:nvPr>
        </p:nvSpPr>
        <p:spPr>
          <a:xfrm>
            <a:off x="5265329" y="4515077"/>
            <a:ext cx="9420294" cy="440788"/>
          </a:xfrm>
        </p:spPr>
        <p:txBody>
          <a:bodyPr/>
          <a:lstStyle/>
          <a:p>
            <a:endParaRPr lang="en-AU" sz="800" dirty="0"/>
          </a:p>
        </p:txBody>
      </p:sp>
      <p:sp>
        <p:nvSpPr>
          <p:cNvPr id="44" name="Content Placeholder 43">
            <a:extLst>
              <a:ext uri="{FF2B5EF4-FFF2-40B4-BE49-F238E27FC236}">
                <a16:creationId xmlns:a16="http://schemas.microsoft.com/office/drawing/2014/main" id="{1D769FE5-B04A-4888-8DA1-89874A6C0CA7}"/>
              </a:ext>
            </a:extLst>
          </p:cNvPr>
          <p:cNvSpPr>
            <a:spLocks noGrp="1"/>
          </p:cNvSpPr>
          <p:nvPr>
            <p:ph sz="quarter" idx="30"/>
          </p:nvPr>
        </p:nvSpPr>
        <p:spPr/>
        <p:txBody>
          <a:bodyPr>
            <a:normAutofit/>
          </a:bodyPr>
          <a:lstStyle/>
          <a:p>
            <a:endParaRPr lang="en-AU" sz="1100" dirty="0"/>
          </a:p>
        </p:txBody>
      </p:sp>
      <p:sp>
        <p:nvSpPr>
          <p:cNvPr id="57" name="Text Placeholder 56">
            <a:extLst>
              <a:ext uri="{FF2B5EF4-FFF2-40B4-BE49-F238E27FC236}">
                <a16:creationId xmlns:a16="http://schemas.microsoft.com/office/drawing/2014/main" id="{CAA74DB5-FC44-4ADC-9A38-17BF1FC42EEA}"/>
              </a:ext>
            </a:extLst>
          </p:cNvPr>
          <p:cNvSpPr>
            <a:spLocks noGrp="1"/>
          </p:cNvSpPr>
          <p:nvPr>
            <p:ph type="body" sz="quarter" idx="47"/>
          </p:nvPr>
        </p:nvSpPr>
        <p:spPr>
          <a:xfrm>
            <a:off x="10162884" y="4985866"/>
            <a:ext cx="4522615" cy="400970"/>
          </a:xfrm>
        </p:spPr>
        <p:txBody>
          <a:bodyPr/>
          <a:lstStyle/>
          <a:p>
            <a:endParaRPr lang="en-AU" sz="1400" dirty="0"/>
          </a:p>
        </p:txBody>
      </p:sp>
      <p:sp>
        <p:nvSpPr>
          <p:cNvPr id="58" name="Text Placeholder 57">
            <a:extLst>
              <a:ext uri="{FF2B5EF4-FFF2-40B4-BE49-F238E27FC236}">
                <a16:creationId xmlns:a16="http://schemas.microsoft.com/office/drawing/2014/main" id="{59CBE1C2-33B9-47DA-AD12-B52D29E7DB0A}"/>
              </a:ext>
            </a:extLst>
          </p:cNvPr>
          <p:cNvSpPr>
            <a:spLocks noGrp="1"/>
          </p:cNvSpPr>
          <p:nvPr>
            <p:ph type="body" sz="quarter" idx="48"/>
          </p:nvPr>
        </p:nvSpPr>
        <p:spPr/>
        <p:txBody>
          <a:bodyPr/>
          <a:lstStyle/>
          <a:p>
            <a:endParaRPr lang="en-AU" sz="1200" dirty="0"/>
          </a:p>
        </p:txBody>
      </p:sp>
      <p:sp>
        <p:nvSpPr>
          <p:cNvPr id="53" name="Text Placeholder 52">
            <a:extLst>
              <a:ext uri="{FF2B5EF4-FFF2-40B4-BE49-F238E27FC236}">
                <a16:creationId xmlns:a16="http://schemas.microsoft.com/office/drawing/2014/main" id="{CAF4909A-A774-4581-BE10-D8F87B4D74C3}"/>
              </a:ext>
            </a:extLst>
          </p:cNvPr>
          <p:cNvSpPr>
            <a:spLocks noGrp="1"/>
          </p:cNvSpPr>
          <p:nvPr>
            <p:ph type="body" sz="quarter" idx="41"/>
          </p:nvPr>
        </p:nvSpPr>
        <p:spPr/>
        <p:txBody>
          <a:bodyPr/>
          <a:lstStyle/>
          <a:p>
            <a:endParaRPr lang="en-AU" sz="800" dirty="0"/>
          </a:p>
        </p:txBody>
      </p:sp>
      <p:sp>
        <p:nvSpPr>
          <p:cNvPr id="54" name="Text Placeholder 53">
            <a:extLst>
              <a:ext uri="{FF2B5EF4-FFF2-40B4-BE49-F238E27FC236}">
                <a16:creationId xmlns:a16="http://schemas.microsoft.com/office/drawing/2014/main" id="{CD62C13B-D52D-4436-A396-92F1A9EC69F4}"/>
              </a:ext>
            </a:extLst>
          </p:cNvPr>
          <p:cNvSpPr>
            <a:spLocks noGrp="1"/>
          </p:cNvSpPr>
          <p:nvPr>
            <p:ph type="body" sz="quarter" idx="43"/>
          </p:nvPr>
        </p:nvSpPr>
        <p:spPr/>
        <p:txBody>
          <a:bodyPr/>
          <a:lstStyle/>
          <a:p>
            <a:endParaRPr lang="en-AU"/>
          </a:p>
        </p:txBody>
      </p:sp>
      <p:sp>
        <p:nvSpPr>
          <p:cNvPr id="55" name="Text Placeholder 54">
            <a:extLst>
              <a:ext uri="{FF2B5EF4-FFF2-40B4-BE49-F238E27FC236}">
                <a16:creationId xmlns:a16="http://schemas.microsoft.com/office/drawing/2014/main" id="{B7CAC64C-B3F1-45C8-957B-B7272F248A48}"/>
              </a:ext>
            </a:extLst>
          </p:cNvPr>
          <p:cNvSpPr>
            <a:spLocks noGrp="1"/>
          </p:cNvSpPr>
          <p:nvPr>
            <p:ph type="body" sz="quarter" idx="44"/>
          </p:nvPr>
        </p:nvSpPr>
        <p:spPr/>
        <p:txBody>
          <a:bodyPr/>
          <a:lstStyle/>
          <a:p>
            <a:endParaRPr lang="en-AU"/>
          </a:p>
        </p:txBody>
      </p:sp>
      <p:sp>
        <p:nvSpPr>
          <p:cNvPr id="56" name="Text Placeholder 55">
            <a:extLst>
              <a:ext uri="{FF2B5EF4-FFF2-40B4-BE49-F238E27FC236}">
                <a16:creationId xmlns:a16="http://schemas.microsoft.com/office/drawing/2014/main" id="{11E5C1B7-D92F-4439-AE61-DD19389589F6}"/>
              </a:ext>
            </a:extLst>
          </p:cNvPr>
          <p:cNvSpPr>
            <a:spLocks noGrp="1"/>
          </p:cNvSpPr>
          <p:nvPr>
            <p:ph type="body" sz="quarter" idx="45"/>
          </p:nvPr>
        </p:nvSpPr>
        <p:spPr/>
        <p:txBody>
          <a:bodyPr/>
          <a:lstStyle/>
          <a:p>
            <a:endParaRPr lang="en-AU"/>
          </a:p>
        </p:txBody>
      </p:sp>
      <p:pic>
        <p:nvPicPr>
          <p:cNvPr id="34" name="Graphic 33">
            <a:extLst>
              <a:ext uri="{FF2B5EF4-FFF2-40B4-BE49-F238E27FC236}">
                <a16:creationId xmlns:a16="http://schemas.microsoft.com/office/drawing/2014/main" id="{B3AFBA0B-5FE2-4290-A80F-7D7324EE64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9480" y="9814532"/>
            <a:ext cx="94073" cy="94073"/>
          </a:xfrm>
          <a:prstGeom prst="rect">
            <a:avLst/>
          </a:prstGeom>
        </p:spPr>
      </p:pic>
      <p:sp>
        <p:nvSpPr>
          <p:cNvPr id="66" name="TextBox 65">
            <a:extLst>
              <a:ext uri="{FF2B5EF4-FFF2-40B4-BE49-F238E27FC236}">
                <a16:creationId xmlns:a16="http://schemas.microsoft.com/office/drawing/2014/main" id="{64AFF4D7-6ADE-43A8-9ACD-816D43968A95}"/>
              </a:ext>
            </a:extLst>
          </p:cNvPr>
          <p:cNvSpPr txBox="1"/>
          <p:nvPr/>
        </p:nvSpPr>
        <p:spPr>
          <a:xfrm>
            <a:off x="439480" y="10189731"/>
            <a:ext cx="4400244" cy="215444"/>
          </a:xfrm>
          <a:prstGeom prst="rect">
            <a:avLst/>
          </a:prstGeom>
          <a:noFill/>
        </p:spPr>
        <p:txBody>
          <a:bodyPr wrap="none" lIns="0" tIns="0" rIns="0" bIns="0" rtlCol="0">
            <a:spAutoFit/>
          </a:bodyPr>
          <a:lstStyle/>
          <a:p>
            <a:r>
              <a:rPr lang="en-AU" sz="1400" dirty="0">
                <a:solidFill>
                  <a:schemeClr val="bg1"/>
                </a:solidFill>
              </a:rPr>
              <a:t>School of Electrical Engineering and Computer Science</a:t>
            </a:r>
          </a:p>
        </p:txBody>
      </p:sp>
      <p:sp>
        <p:nvSpPr>
          <p:cNvPr id="67" name="TextBox 66">
            <a:extLst>
              <a:ext uri="{FF2B5EF4-FFF2-40B4-BE49-F238E27FC236}">
                <a16:creationId xmlns:a16="http://schemas.microsoft.com/office/drawing/2014/main" id="{5AB56A4A-0FC1-414A-B159-0FB3472A3803}"/>
              </a:ext>
            </a:extLst>
          </p:cNvPr>
          <p:cNvSpPr txBox="1"/>
          <p:nvPr/>
        </p:nvSpPr>
        <p:spPr>
          <a:xfrm>
            <a:off x="3094748" y="9932037"/>
            <a:ext cx="408766" cy="103105"/>
          </a:xfrm>
          <a:prstGeom prst="rect">
            <a:avLst/>
          </a:prstGeom>
          <a:noFill/>
        </p:spPr>
        <p:txBody>
          <a:bodyPr wrap="none" lIns="0" tIns="0" rIns="0" bIns="0" rtlCol="0">
            <a:spAutoFit/>
          </a:bodyPr>
          <a:lstStyle/>
          <a:p>
            <a:r>
              <a:rPr lang="en-AU" sz="670" b="1" dirty="0" err="1">
                <a:solidFill>
                  <a:schemeClr val="bg1"/>
                </a:solidFill>
              </a:rPr>
              <a:t>uq.edu.au</a:t>
            </a:r>
            <a:endParaRPr lang="en-AU" sz="670" b="1" dirty="0">
              <a:solidFill>
                <a:schemeClr val="bg1"/>
              </a:solidFill>
            </a:endParaRPr>
          </a:p>
        </p:txBody>
      </p:sp>
      <p:sp>
        <p:nvSpPr>
          <p:cNvPr id="68" name="TextBox 67">
            <a:extLst>
              <a:ext uri="{FF2B5EF4-FFF2-40B4-BE49-F238E27FC236}">
                <a16:creationId xmlns:a16="http://schemas.microsoft.com/office/drawing/2014/main" id="{2CAD6339-C22A-4097-8AF3-0A2E02D16169}"/>
              </a:ext>
            </a:extLst>
          </p:cNvPr>
          <p:cNvSpPr txBox="1"/>
          <p:nvPr/>
        </p:nvSpPr>
        <p:spPr>
          <a:xfrm>
            <a:off x="5265329" y="9745282"/>
            <a:ext cx="1083630" cy="138499"/>
          </a:xfrm>
          <a:prstGeom prst="rect">
            <a:avLst/>
          </a:prstGeom>
          <a:noFill/>
        </p:spPr>
        <p:txBody>
          <a:bodyPr wrap="none" lIns="0" tIns="0" rIns="0" bIns="0" rtlCol="0">
            <a:spAutoFit/>
          </a:bodyPr>
          <a:lstStyle/>
          <a:p>
            <a:r>
              <a:rPr lang="en-AU" sz="900" b="1" dirty="0">
                <a:solidFill>
                  <a:schemeClr val="bg1"/>
                </a:solidFill>
              </a:rPr>
              <a:t>Acknowledgements</a:t>
            </a:r>
          </a:p>
        </p:txBody>
      </p:sp>
      <p:sp>
        <p:nvSpPr>
          <p:cNvPr id="2" name="Footer Placeholder 15">
            <a:extLst>
              <a:ext uri="{FF2B5EF4-FFF2-40B4-BE49-F238E27FC236}">
                <a16:creationId xmlns:a16="http://schemas.microsoft.com/office/drawing/2014/main" id="{5E83C9C4-E1D8-92DC-2822-C9BDC5A52520}"/>
              </a:ext>
            </a:extLst>
          </p:cNvPr>
          <p:cNvSpPr txBox="1">
            <a:spLocks/>
          </p:cNvSpPr>
          <p:nvPr/>
        </p:nvSpPr>
        <p:spPr>
          <a:xfrm rot="16200000">
            <a:off x="14184252" y="8923486"/>
            <a:ext cx="1085078" cy="82583"/>
          </a:xfrm>
          <a:prstGeom prst="rect">
            <a:avLst/>
          </a:prstGeom>
        </p:spPr>
        <p:txBody>
          <a:bodyPr/>
          <a:lstStyle>
            <a:defPPr>
              <a:defRPr lang="en-US"/>
            </a:defPPr>
            <a:lvl1pPr marL="0" algn="l" defTabSz="2479578" rtl="0" eaLnBrk="1" latinLnBrk="0" hangingPunct="1">
              <a:defRPr sz="4881" kern="1200">
                <a:solidFill>
                  <a:schemeClr val="tx1"/>
                </a:solidFill>
                <a:latin typeface="+mn-lt"/>
                <a:ea typeface="+mn-ea"/>
                <a:cs typeface="+mn-cs"/>
              </a:defRPr>
            </a:lvl1pPr>
            <a:lvl2pPr marL="1239789" algn="l" defTabSz="2479578" rtl="0" eaLnBrk="1" latinLnBrk="0" hangingPunct="1">
              <a:defRPr sz="4881" kern="1200">
                <a:solidFill>
                  <a:schemeClr val="tx1"/>
                </a:solidFill>
                <a:latin typeface="+mn-lt"/>
                <a:ea typeface="+mn-ea"/>
                <a:cs typeface="+mn-cs"/>
              </a:defRPr>
            </a:lvl2pPr>
            <a:lvl3pPr marL="2479578" algn="l" defTabSz="2479578" rtl="0" eaLnBrk="1" latinLnBrk="0" hangingPunct="1">
              <a:defRPr sz="4881" kern="1200">
                <a:solidFill>
                  <a:schemeClr val="tx1"/>
                </a:solidFill>
                <a:latin typeface="+mn-lt"/>
                <a:ea typeface="+mn-ea"/>
                <a:cs typeface="+mn-cs"/>
              </a:defRPr>
            </a:lvl3pPr>
            <a:lvl4pPr marL="3719368" algn="l" defTabSz="2479578" rtl="0" eaLnBrk="1" latinLnBrk="0" hangingPunct="1">
              <a:defRPr sz="4881" kern="1200">
                <a:solidFill>
                  <a:schemeClr val="tx1"/>
                </a:solidFill>
                <a:latin typeface="+mn-lt"/>
                <a:ea typeface="+mn-ea"/>
                <a:cs typeface="+mn-cs"/>
              </a:defRPr>
            </a:lvl4pPr>
            <a:lvl5pPr marL="4959157" algn="l" defTabSz="2479578" rtl="0" eaLnBrk="1" latinLnBrk="0" hangingPunct="1">
              <a:defRPr sz="4881" kern="1200">
                <a:solidFill>
                  <a:schemeClr val="tx1"/>
                </a:solidFill>
                <a:latin typeface="+mn-lt"/>
                <a:ea typeface="+mn-ea"/>
                <a:cs typeface="+mn-cs"/>
              </a:defRPr>
            </a:lvl5pPr>
            <a:lvl6pPr marL="6198946" algn="l" defTabSz="2479578" rtl="0" eaLnBrk="1" latinLnBrk="0" hangingPunct="1">
              <a:defRPr sz="4881" kern="1200">
                <a:solidFill>
                  <a:schemeClr val="tx1"/>
                </a:solidFill>
                <a:latin typeface="+mn-lt"/>
                <a:ea typeface="+mn-ea"/>
                <a:cs typeface="+mn-cs"/>
              </a:defRPr>
            </a:lvl6pPr>
            <a:lvl7pPr marL="7438735" algn="l" defTabSz="2479578" rtl="0" eaLnBrk="1" latinLnBrk="0" hangingPunct="1">
              <a:defRPr sz="4881" kern="1200">
                <a:solidFill>
                  <a:schemeClr val="tx1"/>
                </a:solidFill>
                <a:latin typeface="+mn-lt"/>
                <a:ea typeface="+mn-ea"/>
                <a:cs typeface="+mn-cs"/>
              </a:defRPr>
            </a:lvl7pPr>
            <a:lvl8pPr marL="8678525" algn="l" defTabSz="2479578" rtl="0" eaLnBrk="1" latinLnBrk="0" hangingPunct="1">
              <a:defRPr sz="4881" kern="1200">
                <a:solidFill>
                  <a:schemeClr val="tx1"/>
                </a:solidFill>
                <a:latin typeface="+mn-lt"/>
                <a:ea typeface="+mn-ea"/>
                <a:cs typeface="+mn-cs"/>
              </a:defRPr>
            </a:lvl8pPr>
            <a:lvl9pPr marL="9918314" algn="l" defTabSz="2479578" rtl="0" eaLnBrk="1" latinLnBrk="0" hangingPunct="1">
              <a:defRPr sz="4881" kern="1200">
                <a:solidFill>
                  <a:schemeClr val="tx1"/>
                </a:solidFill>
                <a:latin typeface="+mn-lt"/>
                <a:ea typeface="+mn-ea"/>
                <a:cs typeface="+mn-cs"/>
              </a:defRPr>
            </a:lvl9pPr>
          </a:lstStyle>
          <a:p>
            <a:r>
              <a:rPr lang="en-AU" sz="450" dirty="0"/>
              <a:t>CRICOS 00025B • TEQSA PRV12080 </a:t>
            </a:r>
          </a:p>
        </p:txBody>
      </p:sp>
    </p:spTree>
    <p:extLst>
      <p:ext uri="{BB962C8B-B14F-4D97-AF65-F5344CB8AC3E}">
        <p14:creationId xmlns:p14="http://schemas.microsoft.com/office/powerpoint/2010/main" val="2950026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University of Queensland">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UQ PowerPoint Template v4</Template>
  <TotalTime>1917</TotalTime>
  <Words>838</Words>
  <Application>Microsoft Macintosh PowerPoint</Application>
  <PresentationFormat>Custom</PresentationFormat>
  <Paragraphs>77</Paragraphs>
  <Slides>5</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Arial Rounded MT</vt:lpstr>
      <vt:lpstr>Calibri</vt:lpstr>
      <vt:lpstr>Tahoma</vt:lpstr>
      <vt:lpstr>Wingdings</vt:lpstr>
      <vt:lpstr>University of Queensland</vt:lpstr>
      <vt:lpstr>Example of a pre-filled poster - Project Title</vt:lpstr>
      <vt:lpstr>Title of Your Project</vt:lpstr>
      <vt:lpstr>Title of Your Project</vt:lpstr>
      <vt:lpstr>Title of Your Project</vt:lpstr>
      <vt:lpstr>Title of Your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Rebekah</dc:creator>
  <cp:lastModifiedBy>Konstanty Bialkowski</cp:lastModifiedBy>
  <cp:revision>57</cp:revision>
  <dcterms:created xsi:type="dcterms:W3CDTF">2018-09-28T01:38:30Z</dcterms:created>
  <dcterms:modified xsi:type="dcterms:W3CDTF">2024-10-03T02:19:11Z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2022-11-18T07:02:36Z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7bf8f219-779c-4a26-b3eb-1785cff28eda</vt:lpwstr>
  </property>
  <property fmtid="{D5CDD505-2E9C-101B-9397-08002B2CF9AE}" pid="8" name="MSIP_Label_0f488380-630a-4f55-a077-a19445e3f360_ContentBits">
    <vt:lpwstr>0</vt:lpwstr>
  </property>
</Properties>
</file>