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4758988" cy="10333038"/>
  <p:notesSz cx="6858000" cy="9144000"/>
  <p:defaultTextStyle>
    <a:defPPr>
      <a:defRPr lang="en-US"/>
    </a:defPPr>
    <a:lvl1pPr algn="l" defTabSz="715963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715963" indent="-258763" algn="l" defTabSz="715963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1433513" indent="-519113" algn="l" defTabSz="715963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2149475" indent="-777875" algn="l" defTabSz="715963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2867025" indent="-1038225" algn="l" defTabSz="715963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1D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900" y="-504"/>
      </p:cViewPr>
      <p:guideLst>
        <p:guide orient="horz" pos="3254"/>
        <p:guide pos="46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Geneva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FB99983-FF8B-48D4-BB5C-A13EAE56EED1}" type="datetime1">
              <a:rPr lang="en-US"/>
              <a:pPr>
                <a:defRPr/>
              </a:pPr>
              <a:t>7/18/2013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685800"/>
            <a:ext cx="4895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Geneva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5E5256C-919A-4817-B7EE-7D55C0BCB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60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6924" y="3209940"/>
            <a:ext cx="12545140" cy="221490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3848" y="5855388"/>
            <a:ext cx="10331292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6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33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50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67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8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01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18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35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C68B-D864-4606-AD5B-C211B22260C9}" type="datetime1">
              <a:rPr lang="en-US"/>
              <a:pPr>
                <a:defRPr/>
              </a:pPr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6B829-617E-46B8-8641-E065B8FDE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2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possibleposter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14760575" cy="1033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 userDrawn="1"/>
        </p:nvCxnSpPr>
        <p:spPr>
          <a:xfrm>
            <a:off x="0" y="47625"/>
            <a:ext cx="14773275" cy="1588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1109663"/>
            <a:ext cx="14773275" cy="1587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/>
          <p:cNvSpPr>
            <a:spLocks noGrp="1"/>
          </p:cNvSpPr>
          <p:nvPr>
            <p:ph idx="1"/>
          </p:nvPr>
        </p:nvSpPr>
        <p:spPr bwMode="auto">
          <a:xfrm>
            <a:off x="112538" y="1270000"/>
            <a:ext cx="3499731" cy="765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l">
              <a:buNone/>
              <a:defRPr sz="1400">
                <a:latin typeface="Helvetica Neue"/>
                <a:cs typeface="Helvetica Neue"/>
              </a:defRPr>
            </a:lvl1pPr>
            <a:lvl2pPr algn="l">
              <a:buNone/>
              <a:defRPr sz="1800">
                <a:latin typeface="Helvetica Neue"/>
                <a:cs typeface="Helvetica Neue"/>
              </a:defRPr>
            </a:lvl2pPr>
            <a:lvl3pPr algn="l">
              <a:buNone/>
              <a:defRPr sz="1800">
                <a:latin typeface="Helvetica Neue"/>
                <a:cs typeface="Helvetica Neue"/>
              </a:defRPr>
            </a:lvl3pPr>
            <a:lvl4pPr algn="l">
              <a:buNone/>
              <a:defRPr sz="1800">
                <a:latin typeface="Helvetica Neue"/>
                <a:cs typeface="Helvetica Neue"/>
              </a:defRPr>
            </a:lvl4pPr>
            <a:lvl5pPr algn="l">
              <a:buNone/>
              <a:defRPr sz="1800">
                <a:latin typeface="Helvetica Neue"/>
                <a:cs typeface="Helvetica Neue"/>
              </a:defRPr>
            </a:lvl5pPr>
          </a:lstStyle>
          <a:p>
            <a:pPr lvl="0"/>
            <a:r>
              <a:rPr lang="en-AU" noProof="0" dirty="0"/>
              <a:t>Click to edit Master text </a:t>
            </a:r>
            <a:r>
              <a:rPr lang="en-AU" noProof="0" dirty="0" smtClean="0"/>
              <a:t>styles</a:t>
            </a:r>
          </a:p>
          <a:p>
            <a:pPr lvl="0"/>
            <a:r>
              <a:rPr lang="en-AU" noProof="0" dirty="0"/>
              <a:t>Second level</a:t>
            </a:r>
          </a:p>
          <a:p>
            <a:pPr lvl="0"/>
            <a:r>
              <a:rPr lang="en-AU" noProof="0" dirty="0"/>
              <a:t>Third level</a:t>
            </a:r>
          </a:p>
          <a:p>
            <a:pPr lvl="0"/>
            <a:r>
              <a:rPr lang="en-AU" noProof="0" dirty="0"/>
              <a:t>Fourth level</a:t>
            </a:r>
          </a:p>
          <a:p>
            <a:pPr lvl="0"/>
            <a:r>
              <a:rPr lang="en-AU" noProof="0" dirty="0"/>
              <a:t>Fifth level</a:t>
            </a:r>
            <a:endParaRPr lang="en-US" noProof="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49969" y="-24897"/>
            <a:ext cx="14311745" cy="697998"/>
          </a:xfrm>
        </p:spPr>
        <p:txBody>
          <a:bodyPr/>
          <a:lstStyle>
            <a:lvl1pPr algn="r">
              <a:defRPr sz="4800" cap="all">
                <a:solidFill>
                  <a:srgbClr val="271D65"/>
                </a:solidFill>
                <a:latin typeface="Bodoni MT"/>
                <a:cs typeface="Bodoni MT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0"/>
          </p:nvPr>
        </p:nvSpPr>
        <p:spPr>
          <a:xfrm>
            <a:off x="4403883" y="673101"/>
            <a:ext cx="10331292" cy="441721"/>
          </a:xfrm>
        </p:spPr>
        <p:txBody>
          <a:bodyPr tIns="0">
            <a:noAutofit/>
          </a:bodyPr>
          <a:lstStyle>
            <a:lvl1pPr marL="0" indent="0" algn="r">
              <a:spcBef>
                <a:spcPts val="0"/>
              </a:spcBef>
              <a:buNone/>
              <a:defRPr sz="2400">
                <a:solidFill>
                  <a:srgbClr val="271D65"/>
                </a:solidFill>
              </a:defRPr>
            </a:lvl1pPr>
            <a:lvl2pPr marL="716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33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50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67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8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01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18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35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idx="11"/>
          </p:nvPr>
        </p:nvSpPr>
        <p:spPr bwMode="auto">
          <a:xfrm>
            <a:off x="3789482" y="1270000"/>
            <a:ext cx="3499731" cy="765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l">
              <a:buNone/>
              <a:defRPr sz="1400">
                <a:latin typeface="Helvetica Neue"/>
                <a:cs typeface="Helvetica Neue"/>
              </a:defRPr>
            </a:lvl1pPr>
            <a:lvl2pPr algn="l">
              <a:buNone/>
              <a:defRPr sz="1800">
                <a:latin typeface="Helvetica Neue"/>
                <a:cs typeface="Helvetica Neue"/>
              </a:defRPr>
            </a:lvl2pPr>
            <a:lvl3pPr algn="l">
              <a:buNone/>
              <a:defRPr sz="1800">
                <a:latin typeface="Helvetica Neue"/>
                <a:cs typeface="Helvetica Neue"/>
              </a:defRPr>
            </a:lvl3pPr>
            <a:lvl4pPr algn="l">
              <a:buNone/>
              <a:defRPr sz="1800">
                <a:latin typeface="Helvetica Neue"/>
                <a:cs typeface="Helvetica Neue"/>
              </a:defRPr>
            </a:lvl4pPr>
            <a:lvl5pPr algn="l">
              <a:buNone/>
              <a:defRPr sz="1800">
                <a:latin typeface="Helvetica Neue"/>
                <a:cs typeface="Helvetica Neue"/>
              </a:defRPr>
            </a:lvl5pPr>
          </a:lstStyle>
          <a:p>
            <a:pPr lvl="0"/>
            <a:r>
              <a:rPr lang="en-AU" noProof="0" dirty="0"/>
              <a:t>Click to edit Master text </a:t>
            </a:r>
            <a:r>
              <a:rPr lang="en-AU" noProof="0" dirty="0" smtClean="0"/>
              <a:t>styles</a:t>
            </a:r>
          </a:p>
          <a:p>
            <a:pPr lvl="0"/>
            <a:r>
              <a:rPr lang="en-AU" noProof="0" dirty="0"/>
              <a:t>Second level</a:t>
            </a:r>
          </a:p>
          <a:p>
            <a:pPr lvl="0"/>
            <a:r>
              <a:rPr lang="en-AU" noProof="0" dirty="0"/>
              <a:t>Third level</a:t>
            </a:r>
          </a:p>
          <a:p>
            <a:pPr lvl="0"/>
            <a:r>
              <a:rPr lang="en-AU" noProof="0" dirty="0"/>
              <a:t>Fourth level</a:t>
            </a:r>
          </a:p>
          <a:p>
            <a:pPr lvl="0"/>
            <a:r>
              <a:rPr lang="en-AU" noProof="0" dirty="0"/>
              <a:t>Fifth level</a:t>
            </a:r>
            <a:endParaRPr lang="en-US" noProof="0" dirty="0"/>
          </a:p>
        </p:txBody>
      </p:sp>
      <p:sp>
        <p:nvSpPr>
          <p:cNvPr id="16" name="Text Placeholder 2"/>
          <p:cNvSpPr>
            <a:spLocks noGrp="1"/>
          </p:cNvSpPr>
          <p:nvPr>
            <p:ph idx="12"/>
          </p:nvPr>
        </p:nvSpPr>
        <p:spPr bwMode="auto">
          <a:xfrm>
            <a:off x="7466426" y="1270000"/>
            <a:ext cx="3499731" cy="765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l">
              <a:buNone/>
              <a:defRPr sz="1400">
                <a:latin typeface="Helvetica Neue"/>
                <a:cs typeface="Helvetica Neue"/>
              </a:defRPr>
            </a:lvl1pPr>
            <a:lvl2pPr algn="l">
              <a:buNone/>
              <a:defRPr sz="1800">
                <a:latin typeface="Helvetica Neue"/>
                <a:cs typeface="Helvetica Neue"/>
              </a:defRPr>
            </a:lvl2pPr>
            <a:lvl3pPr algn="l">
              <a:buNone/>
              <a:defRPr sz="1800">
                <a:latin typeface="Helvetica Neue"/>
                <a:cs typeface="Helvetica Neue"/>
              </a:defRPr>
            </a:lvl3pPr>
            <a:lvl4pPr algn="l">
              <a:buNone/>
              <a:defRPr sz="1800">
                <a:latin typeface="Helvetica Neue"/>
                <a:cs typeface="Helvetica Neue"/>
              </a:defRPr>
            </a:lvl4pPr>
            <a:lvl5pPr algn="l">
              <a:buNone/>
              <a:defRPr sz="1800">
                <a:latin typeface="Helvetica Neue"/>
                <a:cs typeface="Helvetica Neue"/>
              </a:defRPr>
            </a:lvl5pPr>
          </a:lstStyle>
          <a:p>
            <a:pPr lvl="0"/>
            <a:r>
              <a:rPr lang="en-AU" noProof="0" dirty="0"/>
              <a:t>Click to edit Master text </a:t>
            </a:r>
            <a:r>
              <a:rPr lang="en-AU" noProof="0" dirty="0" smtClean="0"/>
              <a:t>styles</a:t>
            </a:r>
          </a:p>
          <a:p>
            <a:pPr lvl="0"/>
            <a:r>
              <a:rPr lang="en-AU" noProof="0" dirty="0"/>
              <a:t>Second level</a:t>
            </a:r>
          </a:p>
          <a:p>
            <a:pPr lvl="0"/>
            <a:r>
              <a:rPr lang="en-AU" noProof="0" dirty="0"/>
              <a:t>Third level</a:t>
            </a:r>
          </a:p>
          <a:p>
            <a:pPr lvl="0"/>
            <a:r>
              <a:rPr lang="en-AU" noProof="0" dirty="0"/>
              <a:t>Fourth level</a:t>
            </a:r>
          </a:p>
          <a:p>
            <a:pPr lvl="0"/>
            <a:r>
              <a:rPr lang="en-AU" noProof="0" dirty="0"/>
              <a:t>Fifth level</a:t>
            </a:r>
            <a:endParaRPr lang="en-US" noProof="0" dirty="0"/>
          </a:p>
        </p:txBody>
      </p:sp>
      <p:sp>
        <p:nvSpPr>
          <p:cNvPr id="17" name="Text Placeholder 2"/>
          <p:cNvSpPr>
            <a:spLocks noGrp="1"/>
          </p:cNvSpPr>
          <p:nvPr>
            <p:ph idx="13"/>
          </p:nvPr>
        </p:nvSpPr>
        <p:spPr bwMode="auto">
          <a:xfrm>
            <a:off x="11143369" y="1270000"/>
            <a:ext cx="3499731" cy="765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l">
              <a:buNone/>
              <a:defRPr sz="1400">
                <a:latin typeface="Helvetica Neue"/>
                <a:cs typeface="Helvetica Neue"/>
              </a:defRPr>
            </a:lvl1pPr>
            <a:lvl2pPr algn="l">
              <a:buNone/>
              <a:defRPr sz="1800">
                <a:latin typeface="Helvetica Neue"/>
                <a:cs typeface="Helvetica Neue"/>
              </a:defRPr>
            </a:lvl2pPr>
            <a:lvl3pPr algn="l">
              <a:buNone/>
              <a:defRPr sz="1800">
                <a:latin typeface="Helvetica Neue"/>
                <a:cs typeface="Helvetica Neue"/>
              </a:defRPr>
            </a:lvl3pPr>
            <a:lvl4pPr algn="l">
              <a:buNone/>
              <a:defRPr sz="1800">
                <a:latin typeface="Helvetica Neue"/>
                <a:cs typeface="Helvetica Neue"/>
              </a:defRPr>
            </a:lvl4pPr>
            <a:lvl5pPr algn="l">
              <a:buNone/>
              <a:defRPr sz="1800">
                <a:latin typeface="Helvetica Neue"/>
                <a:cs typeface="Helvetica Neue"/>
              </a:defRPr>
            </a:lvl5pPr>
          </a:lstStyle>
          <a:p>
            <a:pPr lvl="0"/>
            <a:r>
              <a:rPr lang="en-AU" noProof="0" dirty="0"/>
              <a:t>Click to edit Master text </a:t>
            </a:r>
            <a:r>
              <a:rPr lang="en-AU" noProof="0" dirty="0" smtClean="0"/>
              <a:t>styles</a:t>
            </a:r>
          </a:p>
          <a:p>
            <a:pPr lvl="0"/>
            <a:r>
              <a:rPr lang="en-AU" noProof="0" dirty="0"/>
              <a:t>Second level</a:t>
            </a:r>
          </a:p>
          <a:p>
            <a:pPr lvl="0"/>
            <a:r>
              <a:rPr lang="en-AU" noProof="0" dirty="0"/>
              <a:t>Third level</a:t>
            </a:r>
          </a:p>
          <a:p>
            <a:pPr lvl="0"/>
            <a:r>
              <a:rPr lang="en-AU" noProof="0" dirty="0"/>
              <a:t>Fourth level</a:t>
            </a:r>
          </a:p>
          <a:p>
            <a:pPr lvl="0"/>
            <a:r>
              <a:rPr lang="en-AU" noProof="0" dirty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117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38188" y="414338"/>
            <a:ext cx="13282612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3378" tIns="71689" rIns="143378" bIns="716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8188" y="2411413"/>
            <a:ext cx="13282612" cy="681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3378" tIns="71689" rIns="143378" bIns="716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8188" y="9577388"/>
            <a:ext cx="3443287" cy="549275"/>
          </a:xfrm>
          <a:prstGeom prst="rect">
            <a:avLst/>
          </a:prstGeom>
        </p:spPr>
        <p:txBody>
          <a:bodyPr vert="horz" wrap="square" lIns="143378" tIns="71689" rIns="143378" bIns="71689" numCol="1" anchor="ctr" anchorCtr="0" compatLnSpc="1">
            <a:prstTxWarp prst="textNoShape">
              <a:avLst/>
            </a:prstTxWarp>
          </a:bodyPr>
          <a:lstStyle>
            <a:lvl1pPr>
              <a:defRPr sz="19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7D7629C7-CFF9-459C-9750-3C329516BF3C}" type="datetime1">
              <a:rPr lang="en-US"/>
              <a:pPr>
                <a:defRPr/>
              </a:pPr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1900" y="9577388"/>
            <a:ext cx="4675188" cy="549275"/>
          </a:xfrm>
          <a:prstGeom prst="rect">
            <a:avLst/>
          </a:prstGeom>
        </p:spPr>
        <p:txBody>
          <a:bodyPr vert="horz" lIns="143378" tIns="71689" rIns="143378" bIns="71689" rtlCol="0" anchor="ctr"/>
          <a:lstStyle>
            <a:lvl1pPr algn="ctr" defTabSz="716890" fontAlgn="auto">
              <a:spcBef>
                <a:spcPts val="0"/>
              </a:spcBef>
              <a:spcAft>
                <a:spcPts val="0"/>
              </a:spcAft>
              <a:defRPr sz="1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77513" y="9577388"/>
            <a:ext cx="3443287" cy="549275"/>
          </a:xfrm>
          <a:prstGeom prst="rect">
            <a:avLst/>
          </a:prstGeom>
        </p:spPr>
        <p:txBody>
          <a:bodyPr vert="horz" wrap="square" lIns="143378" tIns="71689" rIns="143378" bIns="71689" numCol="1" anchor="ctr" anchorCtr="0" compatLnSpc="1">
            <a:prstTxWarp prst="textNoShape">
              <a:avLst/>
            </a:prstTxWarp>
          </a:bodyPr>
          <a:lstStyle>
            <a:lvl1pPr algn="r">
              <a:defRPr sz="19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89B52F6F-59E5-4E8F-A507-C71A1C05D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ctr" defTabSz="715963" rtl="0" eaLnBrk="0" fontAlgn="base" hangingPunct="0">
        <a:spcBef>
          <a:spcPct val="0"/>
        </a:spcBef>
        <a:spcAft>
          <a:spcPct val="0"/>
        </a:spcAft>
        <a:defRPr sz="6900" kern="1200">
          <a:solidFill>
            <a:schemeClr val="tx1"/>
          </a:solidFill>
          <a:latin typeface="Didot"/>
          <a:ea typeface="Geneva" charset="-128"/>
          <a:cs typeface="Didot"/>
        </a:defRPr>
      </a:lvl1pPr>
      <a:lvl2pPr algn="ctr" defTabSz="715963" rtl="0" eaLnBrk="0" fontAlgn="base" hangingPunct="0">
        <a:spcBef>
          <a:spcPct val="0"/>
        </a:spcBef>
        <a:spcAft>
          <a:spcPct val="0"/>
        </a:spcAft>
        <a:defRPr sz="6900">
          <a:solidFill>
            <a:schemeClr val="tx1"/>
          </a:solidFill>
          <a:latin typeface="Didot" charset="0"/>
          <a:ea typeface="Geneva" charset="-128"/>
          <a:cs typeface="Didot" charset="0"/>
        </a:defRPr>
      </a:lvl2pPr>
      <a:lvl3pPr algn="ctr" defTabSz="715963" rtl="0" eaLnBrk="0" fontAlgn="base" hangingPunct="0">
        <a:spcBef>
          <a:spcPct val="0"/>
        </a:spcBef>
        <a:spcAft>
          <a:spcPct val="0"/>
        </a:spcAft>
        <a:defRPr sz="6900">
          <a:solidFill>
            <a:schemeClr val="tx1"/>
          </a:solidFill>
          <a:latin typeface="Didot" charset="0"/>
          <a:ea typeface="Geneva" charset="-128"/>
          <a:cs typeface="Didot" charset="0"/>
        </a:defRPr>
      </a:lvl3pPr>
      <a:lvl4pPr algn="ctr" defTabSz="715963" rtl="0" eaLnBrk="0" fontAlgn="base" hangingPunct="0">
        <a:spcBef>
          <a:spcPct val="0"/>
        </a:spcBef>
        <a:spcAft>
          <a:spcPct val="0"/>
        </a:spcAft>
        <a:defRPr sz="6900">
          <a:solidFill>
            <a:schemeClr val="tx1"/>
          </a:solidFill>
          <a:latin typeface="Didot" charset="0"/>
          <a:ea typeface="Geneva" charset="-128"/>
          <a:cs typeface="Didot" charset="0"/>
        </a:defRPr>
      </a:lvl4pPr>
      <a:lvl5pPr algn="ctr" defTabSz="715963" rtl="0" eaLnBrk="0" fontAlgn="base" hangingPunct="0">
        <a:spcBef>
          <a:spcPct val="0"/>
        </a:spcBef>
        <a:spcAft>
          <a:spcPct val="0"/>
        </a:spcAft>
        <a:defRPr sz="6900">
          <a:solidFill>
            <a:schemeClr val="tx1"/>
          </a:solidFill>
          <a:latin typeface="Didot" charset="0"/>
          <a:ea typeface="Geneva" charset="-128"/>
          <a:cs typeface="Didot" charset="0"/>
        </a:defRPr>
      </a:lvl5pPr>
      <a:lvl6pPr marL="457200" algn="ctr" defTabSz="715963" rtl="0" fontAlgn="base">
        <a:spcBef>
          <a:spcPct val="0"/>
        </a:spcBef>
        <a:spcAft>
          <a:spcPct val="0"/>
        </a:spcAft>
        <a:defRPr sz="6900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914400" algn="ctr" defTabSz="715963" rtl="0" fontAlgn="base">
        <a:spcBef>
          <a:spcPct val="0"/>
        </a:spcBef>
        <a:spcAft>
          <a:spcPct val="0"/>
        </a:spcAft>
        <a:defRPr sz="6900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371600" algn="ctr" defTabSz="715963" rtl="0" fontAlgn="base">
        <a:spcBef>
          <a:spcPct val="0"/>
        </a:spcBef>
        <a:spcAft>
          <a:spcPct val="0"/>
        </a:spcAft>
        <a:defRPr sz="6900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828800" algn="ctr" defTabSz="715963" rtl="0" fontAlgn="base">
        <a:spcBef>
          <a:spcPct val="0"/>
        </a:spcBef>
        <a:spcAft>
          <a:spcPct val="0"/>
        </a:spcAft>
        <a:defRPr sz="6900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536575" indent="-536575" algn="l" defTabSz="7159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000" kern="1200">
          <a:solidFill>
            <a:schemeClr val="tx1"/>
          </a:solidFill>
          <a:latin typeface="Helvetica Neue"/>
          <a:ea typeface="Geneva" charset="-128"/>
          <a:cs typeface="Helvetica Neue"/>
        </a:defRPr>
      </a:lvl1pPr>
      <a:lvl2pPr marL="1163638" indent="-447675" algn="l" defTabSz="7159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400" kern="1200">
          <a:solidFill>
            <a:schemeClr val="tx1"/>
          </a:solidFill>
          <a:latin typeface="Helvetica Neue"/>
          <a:ea typeface="Geneva" charset="-128"/>
          <a:cs typeface="Helvetica Neue"/>
        </a:defRPr>
      </a:lvl2pPr>
      <a:lvl3pPr marL="1790700" indent="-357188" algn="l" defTabSz="7159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800" kern="1200">
          <a:solidFill>
            <a:schemeClr val="tx1"/>
          </a:solidFill>
          <a:latin typeface="Helvetica Neue"/>
          <a:ea typeface="Geneva" charset="-128"/>
          <a:cs typeface="Helvetica Neue"/>
        </a:defRPr>
      </a:lvl3pPr>
      <a:lvl4pPr marL="2508250" indent="-357188" algn="l" defTabSz="7159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Helvetica Neue"/>
          <a:ea typeface="Geneva" charset="-128"/>
          <a:cs typeface="Helvetica Neue"/>
        </a:defRPr>
      </a:lvl4pPr>
      <a:lvl5pPr marL="3225800" indent="-357188" algn="l" defTabSz="7159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Helvetica Neue"/>
          <a:ea typeface="Geneva" charset="-128"/>
          <a:cs typeface="Helvetica Neue"/>
        </a:defRPr>
      </a:lvl5pPr>
      <a:lvl6pPr marL="3942893" indent="-358445" algn="l" defTabSz="716890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59782" indent="-358445" algn="l" defTabSz="716890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376672" indent="-358445" algn="l" defTabSz="716890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093562" indent="-358445" algn="l" defTabSz="716890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689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6890" algn="l" defTabSz="71689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3779" algn="l" defTabSz="71689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0669" algn="l" defTabSz="71689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67558" algn="l" defTabSz="71689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84448" algn="l" defTabSz="71689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01338" algn="l" defTabSz="71689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18227" algn="l" defTabSz="71689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35117" algn="l" defTabSz="71689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1"/>
          <p:cNvSpPr>
            <a:spLocks noGrp="1"/>
          </p:cNvSpPr>
          <p:nvPr>
            <p:ph idx="1"/>
          </p:nvPr>
        </p:nvSpPr>
        <p:spPr>
          <a:xfrm>
            <a:off x="112713" y="1270000"/>
            <a:ext cx="3498850" cy="7656513"/>
          </a:xfrm>
          <a:ln/>
        </p:spPr>
        <p:txBody>
          <a:bodyPr/>
          <a:lstStyle/>
          <a:p>
            <a:r>
              <a:rPr lang="en-US" sz="1800" smtClean="0">
                <a:latin typeface="Bodoni MT" charset="0"/>
                <a:cs typeface="Helvetica Neue" charset="0"/>
              </a:rPr>
              <a:t>MAIN HEADINGS – BODONI MT 18PT ALL CAPS</a:t>
            </a:r>
          </a:p>
          <a:p>
            <a:endParaRPr lang="en-US" sz="1600" smtClean="0">
              <a:latin typeface="Bodoni MT" charset="0"/>
              <a:cs typeface="Helvetica Neue" charset="0"/>
            </a:endParaRPr>
          </a:p>
          <a:p>
            <a:r>
              <a:rPr lang="en-US" b="1" smtClean="0">
                <a:latin typeface="Helvetica Neue" charset="0"/>
                <a:cs typeface="Helvetica Neue" charset="0"/>
              </a:rPr>
              <a:t>Subheadings – Helvetica Neue Bold 14pt</a:t>
            </a:r>
          </a:p>
          <a:p>
            <a:r>
              <a:rPr lang="en-US" smtClean="0">
                <a:latin typeface="Helvetica Neue" charset="0"/>
                <a:cs typeface="Helvetica Neue" charset="0"/>
              </a:rPr>
              <a:t>Body Text – Helvetica Neue 14pt (min 12pt)</a:t>
            </a:r>
          </a:p>
          <a:p>
            <a:endParaRPr lang="en-US" smtClean="0">
              <a:latin typeface="Helvetica Neue" charset="0"/>
              <a:cs typeface="Helvetica Neue" charset="0"/>
            </a:endParaRPr>
          </a:p>
          <a:p>
            <a:r>
              <a:rPr lang="en-US" b="1" smtClean="0">
                <a:latin typeface="Helvetica Neue" charset="0"/>
                <a:cs typeface="Helvetica Neue" charset="0"/>
              </a:rPr>
              <a:t>Don’t have the above fonts installed?</a:t>
            </a:r>
          </a:p>
          <a:p>
            <a:r>
              <a:rPr lang="en-US" smtClean="0">
                <a:latin typeface="Helvetica Neue" charset="0"/>
                <a:cs typeface="Helvetica Neue" charset="0"/>
              </a:rPr>
              <a:t>Substitutes for Bodoni MT:</a:t>
            </a:r>
          </a:p>
          <a:p>
            <a:r>
              <a:rPr lang="en-US" smtClean="0">
                <a:latin typeface="Didot" charset="0"/>
                <a:cs typeface="Helvetica Neue" charset="0"/>
              </a:rPr>
              <a:t>Didot on Apple</a:t>
            </a:r>
          </a:p>
          <a:p>
            <a:r>
              <a:rPr lang="en-US" smtClean="0">
                <a:latin typeface="Times New Roman" charset="0"/>
                <a:cs typeface="Times New Roman" charset="0"/>
              </a:rPr>
              <a:t>or Times New Roman (Apple &amp; Windows)</a:t>
            </a:r>
          </a:p>
          <a:p>
            <a:endParaRPr lang="en-US" smtClean="0">
              <a:latin typeface="Helvetica Neue" charset="0"/>
              <a:cs typeface="Helvetica Neue" charset="0"/>
            </a:endParaRPr>
          </a:p>
          <a:p>
            <a:r>
              <a:rPr lang="en-US" smtClean="0">
                <a:latin typeface="Helvetica Neue" charset="0"/>
                <a:cs typeface="Helvetica Neue" charset="0"/>
              </a:rPr>
              <a:t>Substitutes for Helvetica Neue:</a:t>
            </a:r>
          </a:p>
          <a:p>
            <a:r>
              <a:rPr lang="en-US" smtClean="0">
                <a:latin typeface="Helvetica" charset="0"/>
                <a:cs typeface="Helvetica" charset="0"/>
              </a:rPr>
              <a:t>Helvetica (Apple)</a:t>
            </a:r>
          </a:p>
          <a:p>
            <a:r>
              <a:rPr lang="en-US" smtClean="0">
                <a:latin typeface="Arial" charset="0"/>
                <a:cs typeface="Arial" charset="0"/>
              </a:rPr>
              <a:t>or Arial (Apple &amp; Windows)</a:t>
            </a:r>
          </a:p>
          <a:p>
            <a:endParaRPr lang="en-US" smtClean="0">
              <a:latin typeface="Helvetica Neue" charset="0"/>
              <a:cs typeface="Helvetica Neue" charset="0"/>
            </a:endParaRPr>
          </a:p>
        </p:txBody>
      </p:sp>
      <p:sp>
        <p:nvSpPr>
          <p:cNvPr id="3075" name="Title 2"/>
          <p:cNvSpPr>
            <a:spLocks noGrp="1"/>
          </p:cNvSpPr>
          <p:nvPr>
            <p:ph type="title"/>
          </p:nvPr>
        </p:nvSpPr>
        <p:spPr>
          <a:xfrm>
            <a:off x="449263" y="-25400"/>
            <a:ext cx="14312900" cy="698500"/>
          </a:xfrm>
        </p:spPr>
        <p:txBody>
          <a:bodyPr/>
          <a:lstStyle/>
          <a:p>
            <a:r>
              <a:rPr lang="en-US" cap="none" smtClean="0">
                <a:latin typeface="Bodoni MT" charset="0"/>
                <a:cs typeface="Didot" charset="0"/>
              </a:rPr>
              <a:t>TITLE OF YOUR PROJECT (BODONI MT 48PT)</a:t>
            </a:r>
          </a:p>
        </p:txBody>
      </p:sp>
      <p:sp>
        <p:nvSpPr>
          <p:cNvPr id="3076" name="Subtitle 3"/>
          <p:cNvSpPr>
            <a:spLocks noGrp="1"/>
          </p:cNvSpPr>
          <p:nvPr>
            <p:ph type="subTitle" idx="10"/>
          </p:nvPr>
        </p:nvSpPr>
        <p:spPr>
          <a:xfrm>
            <a:off x="4403725" y="673100"/>
            <a:ext cx="10331450" cy="4413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latin typeface="Helvetica Neue" charset="0"/>
                <a:cs typeface="Helvetica Neue" charset="0"/>
              </a:rPr>
              <a:t>Your Name &amp; Supervisor Name (Helvetica Neue 24pt)</a:t>
            </a:r>
          </a:p>
        </p:txBody>
      </p:sp>
      <p:sp>
        <p:nvSpPr>
          <p:cNvPr id="3077" name="Content Placeholder 7"/>
          <p:cNvSpPr>
            <a:spLocks noGrp="1"/>
          </p:cNvSpPr>
          <p:nvPr>
            <p:ph idx="11"/>
          </p:nvPr>
        </p:nvSpPr>
        <p:spPr>
          <a:xfrm>
            <a:off x="3789363" y="1270000"/>
            <a:ext cx="3500437" cy="7656513"/>
          </a:xfrm>
          <a:ln/>
        </p:spPr>
        <p:txBody>
          <a:bodyPr/>
          <a:lstStyle/>
          <a:p>
            <a:r>
              <a:rPr lang="en-US" b="1" smtClean="0">
                <a:latin typeface="Helvetica Neue" charset="0"/>
                <a:cs typeface="Helvetica Neue" charset="0"/>
              </a:rPr>
              <a:t>General Hints &amp; Tips</a:t>
            </a:r>
          </a:p>
          <a:p>
            <a:r>
              <a:rPr lang="en-US" b="1" i="1" smtClean="0">
                <a:latin typeface="Helvetica Neue" charset="0"/>
                <a:cs typeface="Helvetica Neue" charset="0"/>
              </a:rPr>
              <a:t>Do not </a:t>
            </a:r>
            <a:r>
              <a:rPr lang="en-US" smtClean="0">
                <a:latin typeface="Helvetica Neue" charset="0"/>
                <a:cs typeface="Helvetica Neue" charset="0"/>
              </a:rPr>
              <a:t>change the colour/size/logos/positioning of the Slide Master.</a:t>
            </a:r>
          </a:p>
          <a:p>
            <a:r>
              <a:rPr lang="en-US" smtClean="0">
                <a:latin typeface="Helvetica Neue" charset="0"/>
                <a:cs typeface="Helvetica Neue" charset="0"/>
              </a:rPr>
              <a:t>This is a standard format across all Innovation Expo posters.</a:t>
            </a:r>
          </a:p>
          <a:p>
            <a:r>
              <a:rPr lang="en-US" b="1" i="1" smtClean="0">
                <a:latin typeface="Helvetica Neue" charset="0"/>
                <a:cs typeface="Helvetica Neue" charset="0"/>
              </a:rPr>
              <a:t>Do not </a:t>
            </a:r>
            <a:r>
              <a:rPr lang="en-US" smtClean="0">
                <a:latin typeface="Helvetica Neue" charset="0"/>
                <a:cs typeface="Helvetica Neue" charset="0"/>
              </a:rPr>
              <a:t>add other corporate logos. This is an infringement of copyright, unless you have express permission to do so.</a:t>
            </a:r>
          </a:p>
          <a:p>
            <a:r>
              <a:rPr lang="en-US" b="1" i="1" smtClean="0">
                <a:latin typeface="Helvetica Neue" charset="0"/>
                <a:cs typeface="Helvetica Neue" charset="0"/>
              </a:rPr>
              <a:t>Do</a:t>
            </a:r>
            <a:r>
              <a:rPr lang="en-US" smtClean="0">
                <a:latin typeface="Helvetica Neue" charset="0"/>
                <a:cs typeface="Helvetica Neue" charset="0"/>
              </a:rPr>
              <a:t> use this space as creatively as you wish.</a:t>
            </a:r>
          </a:p>
          <a:p>
            <a:r>
              <a:rPr lang="en-US" b="1" i="1" smtClean="0">
                <a:latin typeface="Helvetica Neue" charset="0"/>
                <a:cs typeface="Helvetica Neue" charset="0"/>
              </a:rPr>
              <a:t>Avoid </a:t>
            </a:r>
            <a:r>
              <a:rPr lang="en-US" smtClean="0">
                <a:latin typeface="Helvetica Neue" charset="0"/>
                <a:cs typeface="Helvetica Neue" charset="0"/>
              </a:rPr>
              <a:t>using large background colours – doesn’t print well.</a:t>
            </a:r>
          </a:p>
          <a:p>
            <a:r>
              <a:rPr lang="en-US" b="1" i="1" smtClean="0">
                <a:latin typeface="Helvetica Neue" charset="0"/>
                <a:cs typeface="Helvetica Neue" charset="0"/>
              </a:rPr>
              <a:t>Stick to </a:t>
            </a:r>
            <a:r>
              <a:rPr lang="en-US" smtClean="0">
                <a:latin typeface="Helvetica Neue" charset="0"/>
                <a:cs typeface="Helvetica Neue" charset="0"/>
              </a:rPr>
              <a:t>the basic fonts &amp; sizes (left) – these read clearly. If you need to reduce the text size, you are trying to put too much on your poster.</a:t>
            </a:r>
          </a:p>
          <a:p>
            <a:r>
              <a:rPr lang="en-US" b="1" i="1" smtClean="0">
                <a:latin typeface="Helvetica Neue" charset="0"/>
                <a:cs typeface="Helvetica Neue" charset="0"/>
              </a:rPr>
              <a:t>As a check</a:t>
            </a:r>
            <a:r>
              <a:rPr lang="en-US" smtClean="0">
                <a:latin typeface="Helvetica Neue" charset="0"/>
                <a:cs typeface="Helvetica Neue" charset="0"/>
              </a:rPr>
              <a:t>, print “scaled to fit” onto A4 and read at arms length.</a:t>
            </a:r>
          </a:p>
          <a:p>
            <a:r>
              <a:rPr lang="en-US" b="1" i="1" smtClean="0">
                <a:latin typeface="Helvetica Neue" charset="0"/>
                <a:cs typeface="Helvetica Neue" charset="0"/>
              </a:rPr>
              <a:t>Save </a:t>
            </a:r>
            <a:r>
              <a:rPr lang="en-US" smtClean="0">
                <a:latin typeface="Helvetica Neue" charset="0"/>
                <a:cs typeface="Helvetica Neue" charset="0"/>
              </a:rPr>
              <a:t>your poster as you work on it.</a:t>
            </a:r>
          </a:p>
          <a:p>
            <a:r>
              <a:rPr lang="en-US" b="1" i="1" smtClean="0">
                <a:latin typeface="Helvetica Neue" charset="0"/>
                <a:cs typeface="Helvetica Neue" charset="0"/>
              </a:rPr>
              <a:t>You shouldn’t</a:t>
            </a:r>
            <a:r>
              <a:rPr lang="en-US" smtClean="0">
                <a:latin typeface="Helvetica Neue" charset="0"/>
                <a:cs typeface="Helvetica Neue" charset="0"/>
              </a:rPr>
              <a:t> need to change the sizing of this file, it should already be landscape format with width: 41cm and height: 28.7 cm (A3 with 5 mm borders all around).</a:t>
            </a:r>
          </a:p>
          <a:p>
            <a:r>
              <a:rPr lang="en-US" b="1" i="1" smtClean="0">
                <a:latin typeface="Helvetica Neue" charset="0"/>
                <a:cs typeface="Helvetica Neue" charset="0"/>
              </a:rPr>
              <a:t>The title </a:t>
            </a:r>
            <a:r>
              <a:rPr lang="en-US" smtClean="0">
                <a:latin typeface="Helvetica Neue" charset="0"/>
                <a:cs typeface="Helvetica Neue" charset="0"/>
              </a:rPr>
              <a:t>may look to close to the top edge – don’t be tempted to change it. It allows for the extra 5mm from the printing.</a:t>
            </a:r>
          </a:p>
        </p:txBody>
      </p:sp>
      <p:sp>
        <p:nvSpPr>
          <p:cNvPr id="3078" name="Content Placeholder 8"/>
          <p:cNvSpPr>
            <a:spLocks noGrp="1"/>
          </p:cNvSpPr>
          <p:nvPr>
            <p:ph idx="12"/>
          </p:nvPr>
        </p:nvSpPr>
        <p:spPr>
          <a:xfrm>
            <a:off x="7466013" y="1270000"/>
            <a:ext cx="3500437" cy="7656513"/>
          </a:xfrm>
          <a:ln/>
        </p:spPr>
        <p:txBody>
          <a:bodyPr/>
          <a:lstStyle/>
          <a:p>
            <a:endParaRPr lang="en-US" smtClean="0">
              <a:latin typeface="Helvetica Neue" charset="0"/>
              <a:cs typeface="Helvetica Neue" charset="0"/>
            </a:endParaRPr>
          </a:p>
        </p:txBody>
      </p:sp>
      <p:sp>
        <p:nvSpPr>
          <p:cNvPr id="3079" name="Content Placeholder 9"/>
          <p:cNvSpPr>
            <a:spLocks noGrp="1"/>
          </p:cNvSpPr>
          <p:nvPr>
            <p:ph idx="13"/>
          </p:nvPr>
        </p:nvSpPr>
        <p:spPr>
          <a:xfrm>
            <a:off x="11142663" y="1270000"/>
            <a:ext cx="3500437" cy="7656513"/>
          </a:xfrm>
          <a:ln/>
        </p:spPr>
        <p:txBody>
          <a:bodyPr/>
          <a:lstStyle/>
          <a:p>
            <a:endParaRPr lang="en-US" smtClean="0">
              <a:latin typeface="Helvetica Neue" charset="0"/>
              <a:cs typeface="Helvetica Neue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ster">
  <a:themeElements>
    <a:clrScheme name="UQColours">
      <a:dk1>
        <a:sysClr val="windowText" lastClr="000000"/>
      </a:dk1>
      <a:lt1>
        <a:sysClr val="window" lastClr="FFFFFF"/>
      </a:lt1>
      <a:dk2>
        <a:srgbClr val="271D65"/>
      </a:dk2>
      <a:lt2>
        <a:srgbClr val="EEECE1"/>
      </a:lt2>
      <a:accent1>
        <a:srgbClr val="271D65"/>
      </a:accent1>
      <a:accent2>
        <a:srgbClr val="AA0433"/>
      </a:accent2>
      <a:accent3>
        <a:srgbClr val="73B632"/>
      </a:accent3>
      <a:accent4>
        <a:srgbClr val="F6BC1C"/>
      </a:accent4>
      <a:accent5>
        <a:srgbClr val="4BACC6"/>
      </a:accent5>
      <a:accent6>
        <a:srgbClr val="2A73AE"/>
      </a:accent6>
      <a:hlink>
        <a:srgbClr val="3A8B2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276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Geneva</vt:lpstr>
      <vt:lpstr>Didot</vt:lpstr>
      <vt:lpstr>Helvetica Neue</vt:lpstr>
      <vt:lpstr>Calibri</vt:lpstr>
      <vt:lpstr>Bodoni MT</vt:lpstr>
      <vt:lpstr>Times New Roman</vt:lpstr>
      <vt:lpstr>Helvetica</vt:lpstr>
      <vt:lpstr>poster</vt:lpstr>
      <vt:lpstr>TITLE OF YOUR PROJECT (BODONI MT 48PT)</vt:lpstr>
    </vt:vector>
  </TitlesOfParts>
  <Company>School of ITEE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project (Bodoni mt 48pt)</dc:title>
  <dc:creator>Lorna Macdonald</dc:creator>
  <cp:lastModifiedBy>Jonathan Matthew</cp:lastModifiedBy>
  <cp:revision>1</cp:revision>
  <cp:lastPrinted>2011-10-04T02:16:03Z</cp:lastPrinted>
  <dcterms:created xsi:type="dcterms:W3CDTF">2011-10-04T02:18:07Z</dcterms:created>
  <dcterms:modified xsi:type="dcterms:W3CDTF">2013-07-18T07:05:03Z</dcterms:modified>
</cp:coreProperties>
</file>